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2"/>
  </p:notesMasterIdLst>
  <p:sldIdLst>
    <p:sldId id="256" r:id="rId5"/>
    <p:sldId id="379" r:id="rId6"/>
    <p:sldId id="334" r:id="rId7"/>
    <p:sldId id="339" r:id="rId8"/>
    <p:sldId id="375" r:id="rId9"/>
    <p:sldId id="398" r:id="rId10"/>
    <p:sldId id="394" r:id="rId11"/>
    <p:sldId id="395" r:id="rId12"/>
    <p:sldId id="399" r:id="rId13"/>
    <p:sldId id="400" r:id="rId14"/>
    <p:sldId id="401" r:id="rId15"/>
    <p:sldId id="402" r:id="rId16"/>
    <p:sldId id="403" r:id="rId17"/>
    <p:sldId id="404" r:id="rId18"/>
    <p:sldId id="405" r:id="rId19"/>
    <p:sldId id="416" r:id="rId20"/>
    <p:sldId id="406" r:id="rId21"/>
    <p:sldId id="408" r:id="rId22"/>
    <p:sldId id="409" r:id="rId23"/>
    <p:sldId id="410" r:id="rId24"/>
    <p:sldId id="411" r:id="rId25"/>
    <p:sldId id="407" r:id="rId26"/>
    <p:sldId id="413" r:id="rId27"/>
    <p:sldId id="412" r:id="rId28"/>
    <p:sldId id="414" r:id="rId29"/>
    <p:sldId id="415" r:id="rId30"/>
    <p:sldId id="41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660"/>
  </p:normalViewPr>
  <p:slideViewPr>
    <p:cSldViewPr snapToGrid="0">
      <p:cViewPr varScale="1">
        <p:scale>
          <a:sx n="69" d="100"/>
          <a:sy n="69" d="100"/>
        </p:scale>
        <p:origin x="7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gar Voortman" userId="ea276f1b-ef3f-4153-b96a-557312eda525" providerId="ADAL" clId="{A68283CC-E769-4312-B947-F2D7F2E548B0}"/>
    <pc:docChg chg="undo custSel addSld delSld modSld sldOrd">
      <pc:chgData name="Edgar Voortman" userId="ea276f1b-ef3f-4153-b96a-557312eda525" providerId="ADAL" clId="{A68283CC-E769-4312-B947-F2D7F2E548B0}" dt="2021-12-02T22:13:48.529" v="1278" actId="1076"/>
      <pc:docMkLst>
        <pc:docMk/>
      </pc:docMkLst>
      <pc:sldChg chg="del">
        <pc:chgData name="Edgar Voortman" userId="ea276f1b-ef3f-4153-b96a-557312eda525" providerId="ADAL" clId="{A68283CC-E769-4312-B947-F2D7F2E548B0}" dt="2021-12-02T19:25:10.727" v="2" actId="2696"/>
        <pc:sldMkLst>
          <pc:docMk/>
          <pc:sldMk cId="1331023533" sldId="332"/>
        </pc:sldMkLst>
      </pc:sldChg>
      <pc:sldChg chg="del">
        <pc:chgData name="Edgar Voortman" userId="ea276f1b-ef3f-4153-b96a-557312eda525" providerId="ADAL" clId="{A68283CC-E769-4312-B947-F2D7F2E548B0}" dt="2021-12-02T19:25:15.641" v="3" actId="2696"/>
        <pc:sldMkLst>
          <pc:docMk/>
          <pc:sldMk cId="3733956220" sldId="356"/>
        </pc:sldMkLst>
      </pc:sldChg>
      <pc:sldChg chg="del">
        <pc:chgData name="Edgar Voortman" userId="ea276f1b-ef3f-4153-b96a-557312eda525" providerId="ADAL" clId="{A68283CC-E769-4312-B947-F2D7F2E548B0}" dt="2021-12-02T19:25:00.031" v="0" actId="2696"/>
        <pc:sldMkLst>
          <pc:docMk/>
          <pc:sldMk cId="2977529439" sldId="371"/>
        </pc:sldMkLst>
      </pc:sldChg>
      <pc:sldChg chg="del">
        <pc:chgData name="Edgar Voortman" userId="ea276f1b-ef3f-4153-b96a-557312eda525" providerId="ADAL" clId="{A68283CC-E769-4312-B947-F2D7F2E548B0}" dt="2021-12-02T19:25:23.958" v="4" actId="2696"/>
        <pc:sldMkLst>
          <pc:docMk/>
          <pc:sldMk cId="3709531932" sldId="372"/>
        </pc:sldMkLst>
      </pc:sldChg>
      <pc:sldChg chg="del">
        <pc:chgData name="Edgar Voortman" userId="ea276f1b-ef3f-4153-b96a-557312eda525" providerId="ADAL" clId="{A68283CC-E769-4312-B947-F2D7F2E548B0}" dt="2021-12-02T19:25:26.587" v="5" actId="2696"/>
        <pc:sldMkLst>
          <pc:docMk/>
          <pc:sldMk cId="3033774682" sldId="373"/>
        </pc:sldMkLst>
      </pc:sldChg>
      <pc:sldChg chg="ord">
        <pc:chgData name="Edgar Voortman" userId="ea276f1b-ef3f-4153-b96a-557312eda525" providerId="ADAL" clId="{A68283CC-E769-4312-B947-F2D7F2E548B0}" dt="2021-12-02T22:06:24.295" v="1125"/>
        <pc:sldMkLst>
          <pc:docMk/>
          <pc:sldMk cId="4071684783" sldId="375"/>
        </pc:sldMkLst>
      </pc:sldChg>
      <pc:sldChg chg="del">
        <pc:chgData name="Edgar Voortman" userId="ea276f1b-ef3f-4153-b96a-557312eda525" providerId="ADAL" clId="{A68283CC-E769-4312-B947-F2D7F2E548B0}" dt="2021-12-02T19:25:33.774" v="6" actId="2696"/>
        <pc:sldMkLst>
          <pc:docMk/>
          <pc:sldMk cId="3435469000" sldId="376"/>
        </pc:sldMkLst>
      </pc:sldChg>
      <pc:sldChg chg="del">
        <pc:chgData name="Edgar Voortman" userId="ea276f1b-ef3f-4153-b96a-557312eda525" providerId="ADAL" clId="{A68283CC-E769-4312-B947-F2D7F2E548B0}" dt="2021-12-02T19:25:38.491" v="7" actId="2696"/>
        <pc:sldMkLst>
          <pc:docMk/>
          <pc:sldMk cId="2981912425" sldId="377"/>
        </pc:sldMkLst>
      </pc:sldChg>
      <pc:sldChg chg="del">
        <pc:chgData name="Edgar Voortman" userId="ea276f1b-ef3f-4153-b96a-557312eda525" providerId="ADAL" clId="{A68283CC-E769-4312-B947-F2D7F2E548B0}" dt="2021-12-02T19:25:01.726" v="1" actId="2696"/>
        <pc:sldMkLst>
          <pc:docMk/>
          <pc:sldMk cId="572621144" sldId="378"/>
        </pc:sldMkLst>
      </pc:sldChg>
      <pc:sldChg chg="modSp">
        <pc:chgData name="Edgar Voortman" userId="ea276f1b-ef3f-4153-b96a-557312eda525" providerId="ADAL" clId="{A68283CC-E769-4312-B947-F2D7F2E548B0}" dt="2021-12-02T22:05:23.265" v="1122"/>
        <pc:sldMkLst>
          <pc:docMk/>
          <pc:sldMk cId="1930693128" sldId="379"/>
        </pc:sldMkLst>
        <pc:spChg chg="mod">
          <ac:chgData name="Edgar Voortman" userId="ea276f1b-ef3f-4153-b96a-557312eda525" providerId="ADAL" clId="{A68283CC-E769-4312-B947-F2D7F2E548B0}" dt="2021-12-02T22:05:23.265" v="1122"/>
          <ac:spMkLst>
            <pc:docMk/>
            <pc:sldMk cId="1930693128" sldId="379"/>
            <ac:spMk id="3" creationId="{F252A98B-0555-4D74-9D93-FF6770D3FB06}"/>
          </ac:spMkLst>
        </pc:spChg>
      </pc:sldChg>
      <pc:sldChg chg="del">
        <pc:chgData name="Edgar Voortman" userId="ea276f1b-ef3f-4153-b96a-557312eda525" providerId="ADAL" clId="{A68283CC-E769-4312-B947-F2D7F2E548B0}" dt="2021-12-02T22:06:13.078" v="1124" actId="2696"/>
        <pc:sldMkLst>
          <pc:docMk/>
          <pc:sldMk cId="3548602536" sldId="380"/>
        </pc:sldMkLst>
      </pc:sldChg>
      <pc:sldChg chg="del">
        <pc:chgData name="Edgar Voortman" userId="ea276f1b-ef3f-4153-b96a-557312eda525" providerId="ADAL" clId="{A68283CC-E769-4312-B947-F2D7F2E548B0}" dt="2021-12-02T22:06:38.127" v="1126" actId="2696"/>
        <pc:sldMkLst>
          <pc:docMk/>
          <pc:sldMk cId="3069786969" sldId="381"/>
        </pc:sldMkLst>
      </pc:sldChg>
      <pc:sldChg chg="del">
        <pc:chgData name="Edgar Voortman" userId="ea276f1b-ef3f-4153-b96a-557312eda525" providerId="ADAL" clId="{A68283CC-E769-4312-B947-F2D7F2E548B0}" dt="2021-12-02T19:25:43.692" v="8" actId="2696"/>
        <pc:sldMkLst>
          <pc:docMk/>
          <pc:sldMk cId="1538403115" sldId="382"/>
        </pc:sldMkLst>
      </pc:sldChg>
      <pc:sldChg chg="del">
        <pc:chgData name="Edgar Voortman" userId="ea276f1b-ef3f-4153-b96a-557312eda525" providerId="ADAL" clId="{A68283CC-E769-4312-B947-F2D7F2E548B0}" dt="2021-12-02T19:25:47.573" v="9" actId="2696"/>
        <pc:sldMkLst>
          <pc:docMk/>
          <pc:sldMk cId="198179174" sldId="383"/>
        </pc:sldMkLst>
      </pc:sldChg>
      <pc:sldChg chg="del">
        <pc:chgData name="Edgar Voortman" userId="ea276f1b-ef3f-4153-b96a-557312eda525" providerId="ADAL" clId="{A68283CC-E769-4312-B947-F2D7F2E548B0}" dt="2021-12-02T22:06:39.431" v="1127" actId="2696"/>
        <pc:sldMkLst>
          <pc:docMk/>
          <pc:sldMk cId="3137537011" sldId="384"/>
        </pc:sldMkLst>
      </pc:sldChg>
      <pc:sldChg chg="del">
        <pc:chgData name="Edgar Voortman" userId="ea276f1b-ef3f-4153-b96a-557312eda525" providerId="ADAL" clId="{A68283CC-E769-4312-B947-F2D7F2E548B0}" dt="2021-12-02T19:25:49.858" v="10" actId="2696"/>
        <pc:sldMkLst>
          <pc:docMk/>
          <pc:sldMk cId="3445568251" sldId="385"/>
        </pc:sldMkLst>
      </pc:sldChg>
      <pc:sldChg chg="del">
        <pc:chgData name="Edgar Voortman" userId="ea276f1b-ef3f-4153-b96a-557312eda525" providerId="ADAL" clId="{A68283CC-E769-4312-B947-F2D7F2E548B0}" dt="2021-12-02T22:06:40.396" v="1128" actId="2696"/>
        <pc:sldMkLst>
          <pc:docMk/>
          <pc:sldMk cId="79595741" sldId="386"/>
        </pc:sldMkLst>
      </pc:sldChg>
      <pc:sldChg chg="del">
        <pc:chgData name="Edgar Voortman" userId="ea276f1b-ef3f-4153-b96a-557312eda525" providerId="ADAL" clId="{A68283CC-E769-4312-B947-F2D7F2E548B0}" dt="2021-12-02T19:25:52.790" v="11" actId="2696"/>
        <pc:sldMkLst>
          <pc:docMk/>
          <pc:sldMk cId="1333789894" sldId="387"/>
        </pc:sldMkLst>
      </pc:sldChg>
      <pc:sldChg chg="del">
        <pc:chgData name="Edgar Voortman" userId="ea276f1b-ef3f-4153-b96a-557312eda525" providerId="ADAL" clId="{A68283CC-E769-4312-B947-F2D7F2E548B0}" dt="2021-12-02T22:06:41.369" v="1129" actId="2696"/>
        <pc:sldMkLst>
          <pc:docMk/>
          <pc:sldMk cId="1545630079" sldId="388"/>
        </pc:sldMkLst>
      </pc:sldChg>
      <pc:sldChg chg="del">
        <pc:chgData name="Edgar Voortman" userId="ea276f1b-ef3f-4153-b96a-557312eda525" providerId="ADAL" clId="{A68283CC-E769-4312-B947-F2D7F2E548B0}" dt="2021-12-02T19:25:54.839" v="12" actId="2696"/>
        <pc:sldMkLst>
          <pc:docMk/>
          <pc:sldMk cId="1993108201" sldId="389"/>
        </pc:sldMkLst>
      </pc:sldChg>
      <pc:sldChg chg="del">
        <pc:chgData name="Edgar Voortman" userId="ea276f1b-ef3f-4153-b96a-557312eda525" providerId="ADAL" clId="{A68283CC-E769-4312-B947-F2D7F2E548B0}" dt="2021-12-02T19:25:59.721" v="13" actId="2696"/>
        <pc:sldMkLst>
          <pc:docMk/>
          <pc:sldMk cId="3430630194" sldId="390"/>
        </pc:sldMkLst>
      </pc:sldChg>
      <pc:sldChg chg="del">
        <pc:chgData name="Edgar Voortman" userId="ea276f1b-ef3f-4153-b96a-557312eda525" providerId="ADAL" clId="{A68283CC-E769-4312-B947-F2D7F2E548B0}" dt="2021-12-02T22:06:42.457" v="1130" actId="2696"/>
        <pc:sldMkLst>
          <pc:docMk/>
          <pc:sldMk cId="1666032212" sldId="391"/>
        </pc:sldMkLst>
      </pc:sldChg>
      <pc:sldChg chg="del">
        <pc:chgData name="Edgar Voortman" userId="ea276f1b-ef3f-4153-b96a-557312eda525" providerId="ADAL" clId="{A68283CC-E769-4312-B947-F2D7F2E548B0}" dt="2021-12-02T19:26:05.938" v="14" actId="2696"/>
        <pc:sldMkLst>
          <pc:docMk/>
          <pc:sldMk cId="403227822" sldId="392"/>
        </pc:sldMkLst>
      </pc:sldChg>
      <pc:sldChg chg="del">
        <pc:chgData name="Edgar Voortman" userId="ea276f1b-ef3f-4153-b96a-557312eda525" providerId="ADAL" clId="{A68283CC-E769-4312-B947-F2D7F2E548B0}" dt="2021-12-02T19:26:13.011" v="15" actId="2696"/>
        <pc:sldMkLst>
          <pc:docMk/>
          <pc:sldMk cId="1272026720" sldId="393"/>
        </pc:sldMkLst>
      </pc:sldChg>
      <pc:sldChg chg="del">
        <pc:chgData name="Edgar Voortman" userId="ea276f1b-ef3f-4153-b96a-557312eda525" providerId="ADAL" clId="{A68283CC-E769-4312-B947-F2D7F2E548B0}" dt="2021-12-02T22:06:09.534" v="1123" actId="2696"/>
        <pc:sldMkLst>
          <pc:docMk/>
          <pc:sldMk cId="1135443771" sldId="396"/>
        </pc:sldMkLst>
      </pc:sldChg>
      <pc:sldChg chg="del">
        <pc:chgData name="Edgar Voortman" userId="ea276f1b-ef3f-4153-b96a-557312eda525" providerId="ADAL" clId="{A68283CC-E769-4312-B947-F2D7F2E548B0}" dt="2021-12-02T22:06:54.283" v="1131" actId="2696"/>
        <pc:sldMkLst>
          <pc:docMk/>
          <pc:sldMk cId="3094717517" sldId="397"/>
        </pc:sldMkLst>
      </pc:sldChg>
      <pc:sldChg chg="addSp modSp add">
        <pc:chgData name="Edgar Voortman" userId="ea276f1b-ef3f-4153-b96a-557312eda525" providerId="ADAL" clId="{A68283CC-E769-4312-B947-F2D7F2E548B0}" dt="2021-12-02T20:11:23.357" v="167" actId="14100"/>
        <pc:sldMkLst>
          <pc:docMk/>
          <pc:sldMk cId="3702595923" sldId="399"/>
        </pc:sldMkLst>
        <pc:spChg chg="mod">
          <ac:chgData name="Edgar Voortman" userId="ea276f1b-ef3f-4153-b96a-557312eda525" providerId="ADAL" clId="{A68283CC-E769-4312-B947-F2D7F2E548B0}" dt="2021-12-02T19:27:18.777" v="27" actId="20577"/>
          <ac:spMkLst>
            <pc:docMk/>
            <pc:sldMk cId="3702595923" sldId="399"/>
            <ac:spMk id="2" creationId="{E2F405F7-81B9-4465-8BF6-93281910F9BF}"/>
          </ac:spMkLst>
        </pc:spChg>
        <pc:spChg chg="mod">
          <ac:chgData name="Edgar Voortman" userId="ea276f1b-ef3f-4153-b96a-557312eda525" providerId="ADAL" clId="{A68283CC-E769-4312-B947-F2D7F2E548B0}" dt="2021-12-02T19:27:31.051" v="46" actId="20577"/>
          <ac:spMkLst>
            <pc:docMk/>
            <pc:sldMk cId="3702595923" sldId="399"/>
            <ac:spMk id="3" creationId="{CC68456E-3670-4956-B4E8-3574FBEB8184}"/>
          </ac:spMkLst>
        </pc:spChg>
        <pc:picChg chg="add mod">
          <ac:chgData name="Edgar Voortman" userId="ea276f1b-ef3f-4153-b96a-557312eda525" providerId="ADAL" clId="{A68283CC-E769-4312-B947-F2D7F2E548B0}" dt="2021-12-02T20:11:23.357" v="167" actId="14100"/>
          <ac:picMkLst>
            <pc:docMk/>
            <pc:sldMk cId="3702595923" sldId="399"/>
            <ac:picMk id="4" creationId="{DD31583A-7A5B-4EC8-A9A4-A740E7322729}"/>
          </ac:picMkLst>
        </pc:picChg>
      </pc:sldChg>
      <pc:sldChg chg="addSp modSp add">
        <pc:chgData name="Edgar Voortman" userId="ea276f1b-ef3f-4153-b96a-557312eda525" providerId="ADAL" clId="{A68283CC-E769-4312-B947-F2D7F2E548B0}" dt="2021-12-02T20:11:32.576" v="168"/>
        <pc:sldMkLst>
          <pc:docMk/>
          <pc:sldMk cId="1739357151" sldId="400"/>
        </pc:sldMkLst>
        <pc:spChg chg="mod">
          <ac:chgData name="Edgar Voortman" userId="ea276f1b-ef3f-4153-b96a-557312eda525" providerId="ADAL" clId="{A68283CC-E769-4312-B947-F2D7F2E548B0}" dt="2021-12-02T19:28:12.348" v="56" actId="20577"/>
          <ac:spMkLst>
            <pc:docMk/>
            <pc:sldMk cId="1739357151" sldId="400"/>
            <ac:spMk id="2" creationId="{64720AB8-7BE0-4BE3-8843-C400D6827179}"/>
          </ac:spMkLst>
        </pc:spChg>
        <pc:spChg chg="mod">
          <ac:chgData name="Edgar Voortman" userId="ea276f1b-ef3f-4153-b96a-557312eda525" providerId="ADAL" clId="{A68283CC-E769-4312-B947-F2D7F2E548B0}" dt="2021-12-02T19:28:08.878" v="49"/>
          <ac:spMkLst>
            <pc:docMk/>
            <pc:sldMk cId="1739357151" sldId="400"/>
            <ac:spMk id="3" creationId="{32B4C747-57F0-468F-BC5E-2D9F82805CDC}"/>
          </ac:spMkLst>
        </pc:spChg>
        <pc:picChg chg="add">
          <ac:chgData name="Edgar Voortman" userId="ea276f1b-ef3f-4153-b96a-557312eda525" providerId="ADAL" clId="{A68283CC-E769-4312-B947-F2D7F2E548B0}" dt="2021-12-02T20:11:32.576" v="168"/>
          <ac:picMkLst>
            <pc:docMk/>
            <pc:sldMk cId="1739357151" sldId="400"/>
            <ac:picMk id="4" creationId="{C1921BBF-A500-4778-A007-BED3C77A8F5D}"/>
          </ac:picMkLst>
        </pc:picChg>
      </pc:sldChg>
      <pc:sldChg chg="addSp delSp modSp add">
        <pc:chgData name="Edgar Voortman" userId="ea276f1b-ef3f-4153-b96a-557312eda525" providerId="ADAL" clId="{A68283CC-E769-4312-B947-F2D7F2E548B0}" dt="2021-12-02T20:11:36.684" v="169"/>
        <pc:sldMkLst>
          <pc:docMk/>
          <pc:sldMk cId="2058604957" sldId="401"/>
        </pc:sldMkLst>
        <pc:spChg chg="mod">
          <ac:chgData name="Edgar Voortman" userId="ea276f1b-ef3f-4153-b96a-557312eda525" providerId="ADAL" clId="{A68283CC-E769-4312-B947-F2D7F2E548B0}" dt="2021-12-02T19:28:21.521" v="64" actId="20577"/>
          <ac:spMkLst>
            <pc:docMk/>
            <pc:sldMk cId="2058604957" sldId="401"/>
            <ac:spMk id="2" creationId="{B4F70196-09D3-4E12-83DF-985347AD0BA9}"/>
          </ac:spMkLst>
        </pc:spChg>
        <pc:spChg chg="del mod">
          <ac:chgData name="Edgar Voortman" userId="ea276f1b-ef3f-4153-b96a-557312eda525" providerId="ADAL" clId="{A68283CC-E769-4312-B947-F2D7F2E548B0}" dt="2021-12-02T19:28:55.607" v="66"/>
          <ac:spMkLst>
            <pc:docMk/>
            <pc:sldMk cId="2058604957" sldId="401"/>
            <ac:spMk id="3" creationId="{0B536062-DBE3-4141-8D3D-A64F0239F4A8}"/>
          </ac:spMkLst>
        </pc:spChg>
        <pc:spChg chg="add mod">
          <ac:chgData name="Edgar Voortman" userId="ea276f1b-ef3f-4153-b96a-557312eda525" providerId="ADAL" clId="{A68283CC-E769-4312-B947-F2D7F2E548B0}" dt="2021-12-02T19:33:08.167" v="96" actId="20577"/>
          <ac:spMkLst>
            <pc:docMk/>
            <pc:sldMk cId="2058604957" sldId="401"/>
            <ac:spMk id="5" creationId="{22BA7961-1CCD-453D-8380-6495CDA22B1D}"/>
          </ac:spMkLst>
        </pc:spChg>
        <pc:graphicFrameChg chg="add mod modGraphic">
          <ac:chgData name="Edgar Voortman" userId="ea276f1b-ef3f-4153-b96a-557312eda525" providerId="ADAL" clId="{A68283CC-E769-4312-B947-F2D7F2E548B0}" dt="2021-12-02T19:31:19.817" v="87" actId="113"/>
          <ac:graphicFrameMkLst>
            <pc:docMk/>
            <pc:sldMk cId="2058604957" sldId="401"/>
            <ac:graphicFrameMk id="4" creationId="{59F03663-4BFD-4CE5-9806-8E50B22B1313}"/>
          </ac:graphicFrameMkLst>
        </pc:graphicFrameChg>
        <pc:picChg chg="add">
          <ac:chgData name="Edgar Voortman" userId="ea276f1b-ef3f-4153-b96a-557312eda525" providerId="ADAL" clId="{A68283CC-E769-4312-B947-F2D7F2E548B0}" dt="2021-12-02T20:11:36.684" v="169"/>
          <ac:picMkLst>
            <pc:docMk/>
            <pc:sldMk cId="2058604957" sldId="401"/>
            <ac:picMk id="6" creationId="{54D9F92F-F58B-42ED-B01F-DB38D460A4F8}"/>
          </ac:picMkLst>
        </pc:picChg>
      </pc:sldChg>
      <pc:sldChg chg="addSp modSp add">
        <pc:chgData name="Edgar Voortman" userId="ea276f1b-ef3f-4153-b96a-557312eda525" providerId="ADAL" clId="{A68283CC-E769-4312-B947-F2D7F2E548B0}" dt="2021-12-02T20:11:41.246" v="170"/>
        <pc:sldMkLst>
          <pc:docMk/>
          <pc:sldMk cId="3104577226" sldId="402"/>
        </pc:sldMkLst>
        <pc:spChg chg="mod">
          <ac:chgData name="Edgar Voortman" userId="ea276f1b-ef3f-4153-b96a-557312eda525" providerId="ADAL" clId="{A68283CC-E769-4312-B947-F2D7F2E548B0}" dt="2021-12-02T19:34:53.835" v="123" actId="20577"/>
          <ac:spMkLst>
            <pc:docMk/>
            <pc:sldMk cId="3104577226" sldId="402"/>
            <ac:spMk id="2" creationId="{BABB8CBD-C408-4040-8159-5AA287F95DAE}"/>
          </ac:spMkLst>
        </pc:spChg>
        <pc:spChg chg="mod">
          <ac:chgData name="Edgar Voortman" userId="ea276f1b-ef3f-4153-b96a-557312eda525" providerId="ADAL" clId="{A68283CC-E769-4312-B947-F2D7F2E548B0}" dt="2021-12-02T19:34:33.661" v="116" actId="27636"/>
          <ac:spMkLst>
            <pc:docMk/>
            <pc:sldMk cId="3104577226" sldId="402"/>
            <ac:spMk id="3" creationId="{CFC6C22A-1076-412E-9DF2-E656FE4C2A75}"/>
          </ac:spMkLst>
        </pc:spChg>
        <pc:picChg chg="add">
          <ac:chgData name="Edgar Voortman" userId="ea276f1b-ef3f-4153-b96a-557312eda525" providerId="ADAL" clId="{A68283CC-E769-4312-B947-F2D7F2E548B0}" dt="2021-12-02T20:11:41.246" v="170"/>
          <ac:picMkLst>
            <pc:docMk/>
            <pc:sldMk cId="3104577226" sldId="402"/>
            <ac:picMk id="4" creationId="{C6995123-D3A6-42C5-A688-A282C9031B3E}"/>
          </ac:picMkLst>
        </pc:picChg>
      </pc:sldChg>
      <pc:sldChg chg="addSp modSp add">
        <pc:chgData name="Edgar Voortman" userId="ea276f1b-ef3f-4153-b96a-557312eda525" providerId="ADAL" clId="{A68283CC-E769-4312-B947-F2D7F2E548B0}" dt="2021-12-02T20:11:44.540" v="171"/>
        <pc:sldMkLst>
          <pc:docMk/>
          <pc:sldMk cId="1903575673" sldId="403"/>
        </pc:sldMkLst>
        <pc:spChg chg="mod">
          <ac:chgData name="Edgar Voortman" userId="ea276f1b-ef3f-4153-b96a-557312eda525" providerId="ADAL" clId="{A68283CC-E769-4312-B947-F2D7F2E548B0}" dt="2021-12-02T19:35:01.221" v="131" actId="20577"/>
          <ac:spMkLst>
            <pc:docMk/>
            <pc:sldMk cId="1903575673" sldId="403"/>
            <ac:spMk id="2" creationId="{2DDFB183-EDA8-429A-9685-393931082D24}"/>
          </ac:spMkLst>
        </pc:spChg>
        <pc:spChg chg="mod">
          <ac:chgData name="Edgar Voortman" userId="ea276f1b-ef3f-4153-b96a-557312eda525" providerId="ADAL" clId="{A68283CC-E769-4312-B947-F2D7F2E548B0}" dt="2021-12-02T19:35:35.333" v="136" actId="20577"/>
          <ac:spMkLst>
            <pc:docMk/>
            <pc:sldMk cId="1903575673" sldId="403"/>
            <ac:spMk id="3" creationId="{34BA97BD-F947-4AB5-9ACA-3EE38E010413}"/>
          </ac:spMkLst>
        </pc:spChg>
        <pc:picChg chg="add">
          <ac:chgData name="Edgar Voortman" userId="ea276f1b-ef3f-4153-b96a-557312eda525" providerId="ADAL" clId="{A68283CC-E769-4312-B947-F2D7F2E548B0}" dt="2021-12-02T20:11:44.540" v="171"/>
          <ac:picMkLst>
            <pc:docMk/>
            <pc:sldMk cId="1903575673" sldId="403"/>
            <ac:picMk id="4" creationId="{281A4F62-CE24-42C3-94AD-A76787D6D97F}"/>
          </ac:picMkLst>
        </pc:picChg>
      </pc:sldChg>
      <pc:sldChg chg="addSp modSp add">
        <pc:chgData name="Edgar Voortman" userId="ea276f1b-ef3f-4153-b96a-557312eda525" providerId="ADAL" clId="{A68283CC-E769-4312-B947-F2D7F2E548B0}" dt="2021-12-02T20:11:48.740" v="172"/>
        <pc:sldMkLst>
          <pc:docMk/>
          <pc:sldMk cId="2515303474" sldId="404"/>
        </pc:sldMkLst>
        <pc:spChg chg="mod">
          <ac:chgData name="Edgar Voortman" userId="ea276f1b-ef3f-4153-b96a-557312eda525" providerId="ADAL" clId="{A68283CC-E769-4312-B947-F2D7F2E548B0}" dt="2021-12-02T19:59:13.561" v="145" actId="20577"/>
          <ac:spMkLst>
            <pc:docMk/>
            <pc:sldMk cId="2515303474" sldId="404"/>
            <ac:spMk id="2" creationId="{C0CF4F1D-CAEC-4F0B-92D1-13ECAE22E122}"/>
          </ac:spMkLst>
        </pc:spChg>
        <pc:spChg chg="mod">
          <ac:chgData name="Edgar Voortman" userId="ea276f1b-ef3f-4153-b96a-557312eda525" providerId="ADAL" clId="{A68283CC-E769-4312-B947-F2D7F2E548B0}" dt="2021-12-02T20:10:15.130" v="156" actId="5793"/>
          <ac:spMkLst>
            <pc:docMk/>
            <pc:sldMk cId="2515303474" sldId="404"/>
            <ac:spMk id="3" creationId="{56F61E5D-DC9A-4C2A-8671-CDFDA3383440}"/>
          </ac:spMkLst>
        </pc:spChg>
        <pc:picChg chg="add">
          <ac:chgData name="Edgar Voortman" userId="ea276f1b-ef3f-4153-b96a-557312eda525" providerId="ADAL" clId="{A68283CC-E769-4312-B947-F2D7F2E548B0}" dt="2021-12-02T20:11:48.740" v="172"/>
          <ac:picMkLst>
            <pc:docMk/>
            <pc:sldMk cId="2515303474" sldId="404"/>
            <ac:picMk id="4" creationId="{81406F2D-BFD9-4129-BE9E-B992A415D188}"/>
          </ac:picMkLst>
        </pc:picChg>
      </pc:sldChg>
      <pc:sldChg chg="addSp modSp add">
        <pc:chgData name="Edgar Voortman" userId="ea276f1b-ef3f-4153-b96a-557312eda525" providerId="ADAL" clId="{A68283CC-E769-4312-B947-F2D7F2E548B0}" dt="2021-12-02T20:11:52.704" v="173"/>
        <pc:sldMkLst>
          <pc:docMk/>
          <pc:sldMk cId="4125780123" sldId="405"/>
        </pc:sldMkLst>
        <pc:spChg chg="mod">
          <ac:chgData name="Edgar Voortman" userId="ea276f1b-ef3f-4153-b96a-557312eda525" providerId="ADAL" clId="{A68283CC-E769-4312-B947-F2D7F2E548B0}" dt="2021-12-02T19:59:18.309" v="152" actId="20577"/>
          <ac:spMkLst>
            <pc:docMk/>
            <pc:sldMk cId="4125780123" sldId="405"/>
            <ac:spMk id="2" creationId="{E6B190D6-FD67-407E-AA38-66813BC73E46}"/>
          </ac:spMkLst>
        </pc:spChg>
        <pc:spChg chg="mod">
          <ac:chgData name="Edgar Voortman" userId="ea276f1b-ef3f-4153-b96a-557312eda525" providerId="ADAL" clId="{A68283CC-E769-4312-B947-F2D7F2E548B0}" dt="2021-12-02T20:10:49.467" v="163" actId="5793"/>
          <ac:spMkLst>
            <pc:docMk/>
            <pc:sldMk cId="4125780123" sldId="405"/>
            <ac:spMk id="3" creationId="{07BA5D81-1D63-4617-BF41-23E94D7E02F9}"/>
          </ac:spMkLst>
        </pc:spChg>
        <pc:picChg chg="add">
          <ac:chgData name="Edgar Voortman" userId="ea276f1b-ef3f-4153-b96a-557312eda525" providerId="ADAL" clId="{A68283CC-E769-4312-B947-F2D7F2E548B0}" dt="2021-12-02T20:11:52.704" v="173"/>
          <ac:picMkLst>
            <pc:docMk/>
            <pc:sldMk cId="4125780123" sldId="405"/>
            <ac:picMk id="4" creationId="{E3864857-8B5E-4D63-8178-EE9BCBC940C7}"/>
          </ac:picMkLst>
        </pc:picChg>
      </pc:sldChg>
      <pc:sldChg chg="modSp add">
        <pc:chgData name="Edgar Voortman" userId="ea276f1b-ef3f-4153-b96a-557312eda525" providerId="ADAL" clId="{A68283CC-E769-4312-B947-F2D7F2E548B0}" dt="2021-12-02T20:43:07.193" v="217" actId="20577"/>
        <pc:sldMkLst>
          <pc:docMk/>
          <pc:sldMk cId="2014718808" sldId="406"/>
        </pc:sldMkLst>
        <pc:spChg chg="mod">
          <ac:chgData name="Edgar Voortman" userId="ea276f1b-ef3f-4153-b96a-557312eda525" providerId="ADAL" clId="{A68283CC-E769-4312-B947-F2D7F2E548B0}" dt="2021-12-02T20:42:56.402" v="190" actId="20577"/>
          <ac:spMkLst>
            <pc:docMk/>
            <pc:sldMk cId="2014718808" sldId="406"/>
            <ac:spMk id="2" creationId="{D14D25F4-8A75-4A76-900D-B99AB9F0CCD3}"/>
          </ac:spMkLst>
        </pc:spChg>
        <pc:spChg chg="mod">
          <ac:chgData name="Edgar Voortman" userId="ea276f1b-ef3f-4153-b96a-557312eda525" providerId="ADAL" clId="{A68283CC-E769-4312-B947-F2D7F2E548B0}" dt="2021-12-02T20:43:07.193" v="217" actId="20577"/>
          <ac:spMkLst>
            <pc:docMk/>
            <pc:sldMk cId="2014718808" sldId="406"/>
            <ac:spMk id="3" creationId="{247458D2-2EF8-4E24-9D3A-ACE18758267F}"/>
          </ac:spMkLst>
        </pc:spChg>
      </pc:sldChg>
      <pc:sldChg chg="addSp delSp modSp add ord">
        <pc:chgData name="Edgar Voortman" userId="ea276f1b-ef3f-4153-b96a-557312eda525" providerId="ADAL" clId="{A68283CC-E769-4312-B947-F2D7F2E548B0}" dt="2021-12-02T22:09:48.831" v="1133"/>
        <pc:sldMkLst>
          <pc:docMk/>
          <pc:sldMk cId="3231872935" sldId="407"/>
        </pc:sldMkLst>
        <pc:spChg chg="mod">
          <ac:chgData name="Edgar Voortman" userId="ea276f1b-ef3f-4153-b96a-557312eda525" providerId="ADAL" clId="{A68283CC-E769-4312-B947-F2D7F2E548B0}" dt="2021-12-02T21:09:32.416" v="803" actId="20577"/>
          <ac:spMkLst>
            <pc:docMk/>
            <pc:sldMk cId="3231872935" sldId="407"/>
            <ac:spMk id="2" creationId="{ED27E122-F477-429D-BB44-02725755C450}"/>
          </ac:spMkLst>
        </pc:spChg>
        <pc:spChg chg="mod">
          <ac:chgData name="Edgar Voortman" userId="ea276f1b-ef3f-4153-b96a-557312eda525" providerId="ADAL" clId="{A68283CC-E769-4312-B947-F2D7F2E548B0}" dt="2021-12-02T21:09:10.756" v="771" actId="20577"/>
          <ac:spMkLst>
            <pc:docMk/>
            <pc:sldMk cId="3231872935" sldId="407"/>
            <ac:spMk id="3" creationId="{B7BA1708-DE97-4A16-AD8D-D909811FB39C}"/>
          </ac:spMkLst>
        </pc:spChg>
        <pc:spChg chg="add del">
          <ac:chgData name="Edgar Voortman" userId="ea276f1b-ef3f-4153-b96a-557312eda525" providerId="ADAL" clId="{A68283CC-E769-4312-B947-F2D7F2E548B0}" dt="2021-12-02T20:44:15.170" v="249"/>
          <ac:spMkLst>
            <pc:docMk/>
            <pc:sldMk cId="3231872935" sldId="407"/>
            <ac:spMk id="4" creationId="{061CC463-E538-40B5-8F6B-045D4992AED2}"/>
          </ac:spMkLst>
        </pc:spChg>
        <pc:picChg chg="add del">
          <ac:chgData name="Edgar Voortman" userId="ea276f1b-ef3f-4153-b96a-557312eda525" providerId="ADAL" clId="{A68283CC-E769-4312-B947-F2D7F2E548B0}" dt="2021-12-02T20:44:15.170" v="249"/>
          <ac:picMkLst>
            <pc:docMk/>
            <pc:sldMk cId="3231872935" sldId="407"/>
            <ac:picMk id="2050" creationId="{97BA994D-AA38-4FBD-B9D5-1A9FAFBB4684}"/>
          </ac:picMkLst>
        </pc:picChg>
        <pc:picChg chg="add mod">
          <ac:chgData name="Edgar Voortman" userId="ea276f1b-ef3f-4153-b96a-557312eda525" providerId="ADAL" clId="{A68283CC-E769-4312-B947-F2D7F2E548B0}" dt="2021-12-02T20:48:30.230" v="345" actId="14100"/>
          <ac:picMkLst>
            <pc:docMk/>
            <pc:sldMk cId="3231872935" sldId="407"/>
            <ac:picMk id="2052" creationId="{5C76033C-8723-4093-BF21-621F16C7DF2F}"/>
          </ac:picMkLst>
        </pc:picChg>
      </pc:sldChg>
      <pc:sldChg chg="addSp modSp add ord">
        <pc:chgData name="Edgar Voortman" userId="ea276f1b-ef3f-4153-b96a-557312eda525" providerId="ADAL" clId="{A68283CC-E769-4312-B947-F2D7F2E548B0}" dt="2021-12-02T20:58:54.702" v="460" actId="20577"/>
        <pc:sldMkLst>
          <pc:docMk/>
          <pc:sldMk cId="3148106544" sldId="408"/>
        </pc:sldMkLst>
        <pc:spChg chg="mod">
          <ac:chgData name="Edgar Voortman" userId="ea276f1b-ef3f-4153-b96a-557312eda525" providerId="ADAL" clId="{A68283CC-E769-4312-B947-F2D7F2E548B0}" dt="2021-12-02T20:58:54.702" v="460" actId="20577"/>
          <ac:spMkLst>
            <pc:docMk/>
            <pc:sldMk cId="3148106544" sldId="408"/>
            <ac:spMk id="2" creationId="{212E1E11-D1D9-4215-A086-C98945EEF180}"/>
          </ac:spMkLst>
        </pc:spChg>
        <pc:spChg chg="mod">
          <ac:chgData name="Edgar Voortman" userId="ea276f1b-ef3f-4153-b96a-557312eda525" providerId="ADAL" clId="{A68283CC-E769-4312-B947-F2D7F2E548B0}" dt="2021-12-02T20:49:55.345" v="350" actId="1076"/>
          <ac:spMkLst>
            <pc:docMk/>
            <pc:sldMk cId="3148106544" sldId="408"/>
            <ac:spMk id="3" creationId="{2758F048-D31A-405F-B176-381F084CB6A0}"/>
          </ac:spMkLst>
        </pc:spChg>
        <pc:picChg chg="add mod">
          <ac:chgData name="Edgar Voortman" userId="ea276f1b-ef3f-4153-b96a-557312eda525" providerId="ADAL" clId="{A68283CC-E769-4312-B947-F2D7F2E548B0}" dt="2021-12-02T20:58:42.502" v="442" actId="1076"/>
          <ac:picMkLst>
            <pc:docMk/>
            <pc:sldMk cId="3148106544" sldId="408"/>
            <ac:picMk id="3074" creationId="{683B7913-9166-4088-B0E3-24A73852A5D5}"/>
          </ac:picMkLst>
        </pc:picChg>
      </pc:sldChg>
      <pc:sldChg chg="addSp modSp add">
        <pc:chgData name="Edgar Voortman" userId="ea276f1b-ef3f-4153-b96a-557312eda525" providerId="ADAL" clId="{A68283CC-E769-4312-B947-F2D7F2E548B0}" dt="2021-12-02T20:58:04.019" v="439" actId="1076"/>
        <pc:sldMkLst>
          <pc:docMk/>
          <pc:sldMk cId="3533872451" sldId="409"/>
        </pc:sldMkLst>
        <pc:spChg chg="mod">
          <ac:chgData name="Edgar Voortman" userId="ea276f1b-ef3f-4153-b96a-557312eda525" providerId="ADAL" clId="{A68283CC-E769-4312-B947-F2D7F2E548B0}" dt="2021-12-02T20:52:15.854" v="394" actId="20577"/>
          <ac:spMkLst>
            <pc:docMk/>
            <pc:sldMk cId="3533872451" sldId="409"/>
            <ac:spMk id="2" creationId="{AD76A02D-E97F-42FA-BA21-D53368C95B5F}"/>
          </ac:spMkLst>
        </pc:spChg>
        <pc:spChg chg="mod">
          <ac:chgData name="Edgar Voortman" userId="ea276f1b-ef3f-4153-b96a-557312eda525" providerId="ADAL" clId="{A68283CC-E769-4312-B947-F2D7F2E548B0}" dt="2021-12-02T20:57:07.736" v="429" actId="5793"/>
          <ac:spMkLst>
            <pc:docMk/>
            <pc:sldMk cId="3533872451" sldId="409"/>
            <ac:spMk id="3" creationId="{53E5E09B-BF17-4415-B988-439BAACF9B9D}"/>
          </ac:spMkLst>
        </pc:spChg>
        <pc:picChg chg="add mod">
          <ac:chgData name="Edgar Voortman" userId="ea276f1b-ef3f-4153-b96a-557312eda525" providerId="ADAL" clId="{A68283CC-E769-4312-B947-F2D7F2E548B0}" dt="2021-12-02T20:58:04.019" v="439" actId="1076"/>
          <ac:picMkLst>
            <pc:docMk/>
            <pc:sldMk cId="3533872451" sldId="409"/>
            <ac:picMk id="4098" creationId="{D943AEAF-B3DB-463F-B6F9-7B5307B5B730}"/>
          </ac:picMkLst>
        </pc:picChg>
      </pc:sldChg>
      <pc:sldChg chg="addSp modSp add">
        <pc:chgData name="Edgar Voortman" userId="ea276f1b-ef3f-4153-b96a-557312eda525" providerId="ADAL" clId="{A68283CC-E769-4312-B947-F2D7F2E548B0}" dt="2021-12-02T22:02:03.755" v="1029" actId="1035"/>
        <pc:sldMkLst>
          <pc:docMk/>
          <pc:sldMk cId="1301882060" sldId="410"/>
        </pc:sldMkLst>
        <pc:spChg chg="mod">
          <ac:chgData name="Edgar Voortman" userId="ea276f1b-ef3f-4153-b96a-557312eda525" providerId="ADAL" clId="{A68283CC-E769-4312-B947-F2D7F2E548B0}" dt="2021-12-02T20:55:14.940" v="419" actId="20577"/>
          <ac:spMkLst>
            <pc:docMk/>
            <pc:sldMk cId="1301882060" sldId="410"/>
            <ac:spMk id="2" creationId="{B196DDEF-AFD1-4FCE-A296-07FCEDAC5A7C}"/>
          </ac:spMkLst>
        </pc:spChg>
        <pc:spChg chg="mod">
          <ac:chgData name="Edgar Voortman" userId="ea276f1b-ef3f-4153-b96a-557312eda525" providerId="ADAL" clId="{A68283CC-E769-4312-B947-F2D7F2E548B0}" dt="2021-12-02T22:01:32.227" v="1017" actId="1076"/>
          <ac:spMkLst>
            <pc:docMk/>
            <pc:sldMk cId="1301882060" sldId="410"/>
            <ac:spMk id="3" creationId="{88E5829D-6A9B-49FD-9FEB-74FCAD0A4E05}"/>
          </ac:spMkLst>
        </pc:spChg>
        <pc:picChg chg="add mod modCrop">
          <ac:chgData name="Edgar Voortman" userId="ea276f1b-ef3f-4153-b96a-557312eda525" providerId="ADAL" clId="{A68283CC-E769-4312-B947-F2D7F2E548B0}" dt="2021-12-02T22:01:35.492" v="1022" actId="1035"/>
          <ac:picMkLst>
            <pc:docMk/>
            <pc:sldMk cId="1301882060" sldId="410"/>
            <ac:picMk id="5122" creationId="{264016A5-DB20-4D31-9D91-8C61DB637DD0}"/>
          </ac:picMkLst>
        </pc:picChg>
        <pc:picChg chg="add mod">
          <ac:chgData name="Edgar Voortman" userId="ea276f1b-ef3f-4153-b96a-557312eda525" providerId="ADAL" clId="{A68283CC-E769-4312-B947-F2D7F2E548B0}" dt="2021-12-02T22:02:03.755" v="1029" actId="1035"/>
          <ac:picMkLst>
            <pc:docMk/>
            <pc:sldMk cId="1301882060" sldId="410"/>
            <ac:picMk id="5124" creationId="{A23D773D-0A30-40B3-94B4-7B1866D8559D}"/>
          </ac:picMkLst>
        </pc:picChg>
      </pc:sldChg>
      <pc:sldChg chg="modSp add">
        <pc:chgData name="Edgar Voortman" userId="ea276f1b-ef3f-4153-b96a-557312eda525" providerId="ADAL" clId="{A68283CC-E769-4312-B947-F2D7F2E548B0}" dt="2021-12-02T20:59:52.583" v="485"/>
        <pc:sldMkLst>
          <pc:docMk/>
          <pc:sldMk cId="1033901871" sldId="411"/>
        </pc:sldMkLst>
        <pc:spChg chg="mod">
          <ac:chgData name="Edgar Voortman" userId="ea276f1b-ef3f-4153-b96a-557312eda525" providerId="ADAL" clId="{A68283CC-E769-4312-B947-F2D7F2E548B0}" dt="2021-12-02T20:59:16.767" v="482" actId="20577"/>
          <ac:spMkLst>
            <pc:docMk/>
            <pc:sldMk cId="1033901871" sldId="411"/>
            <ac:spMk id="2" creationId="{8C30A057-5EBC-4199-B2AF-07DB1EDD7CB0}"/>
          </ac:spMkLst>
        </pc:spChg>
        <pc:spChg chg="mod">
          <ac:chgData name="Edgar Voortman" userId="ea276f1b-ef3f-4153-b96a-557312eda525" providerId="ADAL" clId="{A68283CC-E769-4312-B947-F2D7F2E548B0}" dt="2021-12-02T20:59:52.583" v="485"/>
          <ac:spMkLst>
            <pc:docMk/>
            <pc:sldMk cId="1033901871" sldId="411"/>
            <ac:spMk id="3" creationId="{846D88B9-CB95-461D-A4AC-A62D3897CFD9}"/>
          </ac:spMkLst>
        </pc:spChg>
      </pc:sldChg>
      <pc:sldChg chg="modSp add modAnim">
        <pc:chgData name="Edgar Voortman" userId="ea276f1b-ef3f-4153-b96a-557312eda525" providerId="ADAL" clId="{A68283CC-E769-4312-B947-F2D7F2E548B0}" dt="2021-12-02T21:11:33.915" v="815"/>
        <pc:sldMkLst>
          <pc:docMk/>
          <pc:sldMk cId="1132613355" sldId="412"/>
        </pc:sldMkLst>
        <pc:spChg chg="mod">
          <ac:chgData name="Edgar Voortman" userId="ea276f1b-ef3f-4153-b96a-557312eda525" providerId="ADAL" clId="{A68283CC-E769-4312-B947-F2D7F2E548B0}" dt="2021-12-02T21:00:29.317" v="514" actId="20577"/>
          <ac:spMkLst>
            <pc:docMk/>
            <pc:sldMk cId="1132613355" sldId="412"/>
            <ac:spMk id="2" creationId="{517DBA62-948D-4CE1-843B-28C87B43A346}"/>
          </ac:spMkLst>
        </pc:spChg>
        <pc:spChg chg="mod">
          <ac:chgData name="Edgar Voortman" userId="ea276f1b-ef3f-4153-b96a-557312eda525" providerId="ADAL" clId="{A68283CC-E769-4312-B947-F2D7F2E548B0}" dt="2021-12-02T21:11:06.959" v="814"/>
          <ac:spMkLst>
            <pc:docMk/>
            <pc:sldMk cId="1132613355" sldId="412"/>
            <ac:spMk id="3" creationId="{E2E8C7E4-23EA-408B-99D5-262E6EAC9CF0}"/>
          </ac:spMkLst>
        </pc:spChg>
      </pc:sldChg>
      <pc:sldChg chg="modSp add">
        <pc:chgData name="Edgar Voortman" userId="ea276f1b-ef3f-4153-b96a-557312eda525" providerId="ADAL" clId="{A68283CC-E769-4312-B947-F2D7F2E548B0}" dt="2021-12-02T21:10:17.776" v="812" actId="20577"/>
        <pc:sldMkLst>
          <pc:docMk/>
          <pc:sldMk cId="2768078519" sldId="413"/>
        </pc:sldMkLst>
        <pc:spChg chg="mod">
          <ac:chgData name="Edgar Voortman" userId="ea276f1b-ef3f-4153-b96a-557312eda525" providerId="ADAL" clId="{A68283CC-E769-4312-B947-F2D7F2E548B0}" dt="2021-12-02T21:10:11.947" v="809" actId="20577"/>
          <ac:spMkLst>
            <pc:docMk/>
            <pc:sldMk cId="2768078519" sldId="413"/>
            <ac:spMk id="2" creationId="{001EE5B5-FA02-460A-9D0D-C3522D7CCB6A}"/>
          </ac:spMkLst>
        </pc:spChg>
        <pc:spChg chg="mod">
          <ac:chgData name="Edgar Voortman" userId="ea276f1b-ef3f-4153-b96a-557312eda525" providerId="ADAL" clId="{A68283CC-E769-4312-B947-F2D7F2E548B0}" dt="2021-12-02T21:10:17.776" v="812" actId="20577"/>
          <ac:spMkLst>
            <pc:docMk/>
            <pc:sldMk cId="2768078519" sldId="413"/>
            <ac:spMk id="3" creationId="{0BC9F3D8-D3DD-4711-8855-0A0892C8F041}"/>
          </ac:spMkLst>
        </pc:spChg>
      </pc:sldChg>
      <pc:sldChg chg="modSp add">
        <pc:chgData name="Edgar Voortman" userId="ea276f1b-ef3f-4153-b96a-557312eda525" providerId="ADAL" clId="{A68283CC-E769-4312-B947-F2D7F2E548B0}" dt="2021-12-02T21:48:28.875" v="858" actId="20577"/>
        <pc:sldMkLst>
          <pc:docMk/>
          <pc:sldMk cId="2825268674" sldId="414"/>
        </pc:sldMkLst>
        <pc:spChg chg="mod">
          <ac:chgData name="Edgar Voortman" userId="ea276f1b-ef3f-4153-b96a-557312eda525" providerId="ADAL" clId="{A68283CC-E769-4312-B947-F2D7F2E548B0}" dt="2021-12-02T21:47:09.996" v="844" actId="20577"/>
          <ac:spMkLst>
            <pc:docMk/>
            <pc:sldMk cId="2825268674" sldId="414"/>
            <ac:spMk id="2" creationId="{2E710243-51CD-4045-BE88-B70B9997275B}"/>
          </ac:spMkLst>
        </pc:spChg>
        <pc:spChg chg="mod">
          <ac:chgData name="Edgar Voortman" userId="ea276f1b-ef3f-4153-b96a-557312eda525" providerId="ADAL" clId="{A68283CC-E769-4312-B947-F2D7F2E548B0}" dt="2021-12-02T21:48:28.875" v="858" actId="20577"/>
          <ac:spMkLst>
            <pc:docMk/>
            <pc:sldMk cId="2825268674" sldId="414"/>
            <ac:spMk id="3" creationId="{B6A74EA8-EDB0-4E0B-9D99-5893DC1CA816}"/>
          </ac:spMkLst>
        </pc:spChg>
      </pc:sldChg>
      <pc:sldChg chg="addSp modSp add">
        <pc:chgData name="Edgar Voortman" userId="ea276f1b-ef3f-4153-b96a-557312eda525" providerId="ADAL" clId="{A68283CC-E769-4312-B947-F2D7F2E548B0}" dt="2021-12-02T22:04:27.737" v="1050" actId="1076"/>
        <pc:sldMkLst>
          <pc:docMk/>
          <pc:sldMk cId="2973504056" sldId="415"/>
        </pc:sldMkLst>
        <pc:spChg chg="mod">
          <ac:chgData name="Edgar Voortman" userId="ea276f1b-ef3f-4153-b96a-557312eda525" providerId="ADAL" clId="{A68283CC-E769-4312-B947-F2D7F2E548B0}" dt="2021-12-02T21:49:33.430" v="892" actId="20577"/>
          <ac:spMkLst>
            <pc:docMk/>
            <pc:sldMk cId="2973504056" sldId="415"/>
            <ac:spMk id="2" creationId="{531B5910-8BD8-44B2-95A2-F2568FFDEEEC}"/>
          </ac:spMkLst>
        </pc:spChg>
        <pc:spChg chg="mod">
          <ac:chgData name="Edgar Voortman" userId="ea276f1b-ef3f-4153-b96a-557312eda525" providerId="ADAL" clId="{A68283CC-E769-4312-B947-F2D7F2E548B0}" dt="2021-12-02T22:03:27.237" v="1047" actId="1038"/>
          <ac:spMkLst>
            <pc:docMk/>
            <pc:sldMk cId="2973504056" sldId="415"/>
            <ac:spMk id="3" creationId="{F475D92E-B247-4A84-9E99-C17E15228FF6}"/>
          </ac:spMkLst>
        </pc:spChg>
        <pc:spChg chg="add mod">
          <ac:chgData name="Edgar Voortman" userId="ea276f1b-ef3f-4153-b96a-557312eda525" providerId="ADAL" clId="{A68283CC-E769-4312-B947-F2D7F2E548B0}" dt="2021-12-02T22:04:27.737" v="1050" actId="1076"/>
          <ac:spMkLst>
            <pc:docMk/>
            <pc:sldMk cId="2973504056" sldId="415"/>
            <ac:spMk id="4" creationId="{366A4DCC-A871-4E89-A06C-071DFA080C3A}"/>
          </ac:spMkLst>
        </pc:spChg>
      </pc:sldChg>
      <pc:sldChg chg="add">
        <pc:chgData name="Edgar Voortman" userId="ea276f1b-ef3f-4153-b96a-557312eda525" providerId="ADAL" clId="{A68283CC-E769-4312-B947-F2D7F2E548B0}" dt="2021-12-02T22:08:27.338" v="1132"/>
        <pc:sldMkLst>
          <pc:docMk/>
          <pc:sldMk cId="2807248885" sldId="416"/>
        </pc:sldMkLst>
      </pc:sldChg>
      <pc:sldChg chg="addSp modSp add">
        <pc:chgData name="Edgar Voortman" userId="ea276f1b-ef3f-4153-b96a-557312eda525" providerId="ADAL" clId="{A68283CC-E769-4312-B947-F2D7F2E548B0}" dt="2021-12-02T22:13:48.529" v="1278" actId="1076"/>
        <pc:sldMkLst>
          <pc:docMk/>
          <pc:sldMk cId="837381582" sldId="417"/>
        </pc:sldMkLst>
        <pc:spChg chg="mod">
          <ac:chgData name="Edgar Voortman" userId="ea276f1b-ef3f-4153-b96a-557312eda525" providerId="ADAL" clId="{A68283CC-E769-4312-B947-F2D7F2E548B0}" dt="2021-12-02T22:13:43.114" v="1277" actId="1076"/>
          <ac:spMkLst>
            <pc:docMk/>
            <pc:sldMk cId="837381582" sldId="417"/>
            <ac:spMk id="2" creationId="{0E87F5A1-7FDB-4204-A667-42C8C3F87FED}"/>
          </ac:spMkLst>
        </pc:spChg>
        <pc:spChg chg="mod">
          <ac:chgData name="Edgar Voortman" userId="ea276f1b-ef3f-4153-b96a-557312eda525" providerId="ADAL" clId="{A68283CC-E769-4312-B947-F2D7F2E548B0}" dt="2021-12-02T22:13:14.829" v="1252" actId="1076"/>
          <ac:spMkLst>
            <pc:docMk/>
            <pc:sldMk cId="837381582" sldId="417"/>
            <ac:spMk id="3" creationId="{92483EB9-C0E6-403B-A565-5BFF2A952688}"/>
          </ac:spMkLst>
        </pc:spChg>
        <pc:picChg chg="add mod">
          <ac:chgData name="Edgar Voortman" userId="ea276f1b-ef3f-4153-b96a-557312eda525" providerId="ADAL" clId="{A68283CC-E769-4312-B947-F2D7F2E548B0}" dt="2021-12-02T22:13:48.529" v="1278" actId="1076"/>
          <ac:picMkLst>
            <pc:docMk/>
            <pc:sldMk cId="837381582" sldId="417"/>
            <ac:picMk id="6146" creationId="{6BBAA71F-A4C9-4DCA-A716-93A5C31E75E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E35EB-AF07-41C8-87BA-E857AC0D7CFA}" type="datetimeFigureOut">
              <a:rPr lang="nl-NL" smtClean="0"/>
              <a:t>2-12-2021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82ED91-2DEB-4960-B267-006A12F54D6C}" type="slidenum">
              <a:rPr lang="nl-NL" smtClean="0"/>
              <a:t>‹nr.›</a:t>
            </a:fld>
            <a:endParaRPr lang="nl-NL"/>
          </a:p>
        </p:txBody>
      </p:sp>
    </p:spTree>
    <p:extLst>
      <p:ext uri="{BB962C8B-B14F-4D97-AF65-F5344CB8AC3E}">
        <p14:creationId xmlns:p14="http://schemas.microsoft.com/office/powerpoint/2010/main" val="1131289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nl-NL"/>
              <a:t>Klik om stijl te bewerken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‹nr.›</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nl-NL"/>
              <a:t>Klik om stijl te bewerken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8A87A34-81AB-432B-8DAE-1953F412C126}" type="datetimeFigureOut">
              <a:rPr lang="en-US" dirty="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nl-NL"/>
              <a:t>Klik om stijl te bewerken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nl-NL"/>
              <a:t>Klik om stijl te bewerken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447191" y="2824269"/>
            <a:ext cx="4645152" cy="264445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412362" y="2821491"/>
            <a:ext cx="4645152" cy="263737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nl-NL"/>
              <a:t>Klik om stijl te bewerken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12/2/2021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12/2/2021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‹nr.›</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AB9E0C-ACD4-4789-A602-6EB0F39A7840}"/>
              </a:ext>
            </a:extLst>
          </p:cNvPr>
          <p:cNvSpPr>
            <a:spLocks noGrp="1"/>
          </p:cNvSpPr>
          <p:nvPr>
            <p:ph type="ctrTitle"/>
          </p:nvPr>
        </p:nvSpPr>
        <p:spPr>
          <a:xfrm>
            <a:off x="2417779" y="802298"/>
            <a:ext cx="9164621" cy="2541431"/>
          </a:xfrm>
        </p:spPr>
        <p:txBody>
          <a:bodyPr/>
          <a:lstStyle/>
          <a:p>
            <a:r>
              <a:rPr lang="nl-NL" dirty="0"/>
              <a:t>Marketing- en </a:t>
            </a:r>
            <a:r>
              <a:rPr lang="nl-NL" dirty="0" err="1"/>
              <a:t>retailmix</a:t>
            </a:r>
            <a:endParaRPr lang="nl-NL" dirty="0"/>
          </a:p>
        </p:txBody>
      </p:sp>
      <p:sp>
        <p:nvSpPr>
          <p:cNvPr id="3" name="Ondertitel 2">
            <a:extLst>
              <a:ext uri="{FF2B5EF4-FFF2-40B4-BE49-F238E27FC236}">
                <a16:creationId xmlns:a16="http://schemas.microsoft.com/office/drawing/2014/main" id="{C1781354-BF32-4A35-976B-32427127F73E}"/>
              </a:ext>
            </a:extLst>
          </p:cNvPr>
          <p:cNvSpPr>
            <a:spLocks noGrp="1"/>
          </p:cNvSpPr>
          <p:nvPr>
            <p:ph type="subTitle" idx="1"/>
          </p:nvPr>
        </p:nvSpPr>
        <p:spPr>
          <a:xfrm>
            <a:off x="2417780" y="3531204"/>
            <a:ext cx="8637072" cy="1691960"/>
          </a:xfrm>
        </p:spPr>
        <p:txBody>
          <a:bodyPr>
            <a:normAutofit/>
          </a:bodyPr>
          <a:lstStyle/>
          <a:p>
            <a:pPr marL="285750" indent="-285750">
              <a:buFont typeface="Arial" panose="020B0604020202020204" pitchFamily="34" charset="0"/>
              <a:buChar char="•"/>
            </a:pPr>
            <a:r>
              <a:rPr lang="nl-NL" dirty="0"/>
              <a:t>Onderscheidend vermogen ten opzichte van je concurrent</a:t>
            </a:r>
          </a:p>
          <a:p>
            <a:pPr marL="285750" indent="-285750">
              <a:buFont typeface="Arial" panose="020B0604020202020204" pitchFamily="34" charset="0"/>
              <a:buChar char="•"/>
            </a:pPr>
            <a:r>
              <a:rPr lang="nl-NL" dirty="0"/>
              <a:t>Doelgroep</a:t>
            </a:r>
          </a:p>
          <a:p>
            <a:pPr marL="285750" indent="-285750">
              <a:buFont typeface="Arial" panose="020B0604020202020204" pitchFamily="34" charset="0"/>
              <a:buChar char="•"/>
            </a:pPr>
            <a:r>
              <a:rPr lang="nl-NL" dirty="0"/>
              <a:t>Marketing Instrumenten</a:t>
            </a:r>
          </a:p>
          <a:p>
            <a:endParaRPr lang="nl-NL" dirty="0"/>
          </a:p>
        </p:txBody>
      </p:sp>
    </p:spTree>
    <p:extLst>
      <p:ext uri="{BB962C8B-B14F-4D97-AF65-F5344CB8AC3E}">
        <p14:creationId xmlns:p14="http://schemas.microsoft.com/office/powerpoint/2010/main" val="2132361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720AB8-7BE0-4BE3-8843-C400D6827179}"/>
              </a:ext>
            </a:extLst>
          </p:cNvPr>
          <p:cNvSpPr>
            <a:spLocks noGrp="1"/>
          </p:cNvSpPr>
          <p:nvPr>
            <p:ph type="title"/>
          </p:nvPr>
        </p:nvSpPr>
        <p:spPr/>
        <p:txBody>
          <a:bodyPr/>
          <a:lstStyle/>
          <a:p>
            <a:r>
              <a:rPr lang="nl-NL" dirty="0"/>
              <a:t>Vraag 2</a:t>
            </a:r>
          </a:p>
        </p:txBody>
      </p:sp>
      <p:sp>
        <p:nvSpPr>
          <p:cNvPr id="3" name="Tijdelijke aanduiding voor inhoud 2">
            <a:extLst>
              <a:ext uri="{FF2B5EF4-FFF2-40B4-BE49-F238E27FC236}">
                <a16:creationId xmlns:a16="http://schemas.microsoft.com/office/drawing/2014/main" id="{32B4C747-57F0-468F-BC5E-2D9F82805CDC}"/>
              </a:ext>
            </a:extLst>
          </p:cNvPr>
          <p:cNvSpPr>
            <a:spLocks noGrp="1"/>
          </p:cNvSpPr>
          <p:nvPr>
            <p:ph idx="1"/>
          </p:nvPr>
        </p:nvSpPr>
        <p:spPr/>
        <p:txBody>
          <a:bodyPr/>
          <a:lstStyle/>
          <a:p>
            <a:pPr marL="0" indent="0">
              <a:buNone/>
            </a:pPr>
            <a:r>
              <a:rPr lang="nl-NL" dirty="0"/>
              <a:t>Veel consumenten zijn van mening dat de producten bij Action goedkoop zijn.</a:t>
            </a:r>
            <a:br>
              <a:rPr lang="nl-NL" dirty="0"/>
            </a:br>
            <a:r>
              <a:rPr lang="nl-NL" dirty="0"/>
              <a:t>In de praktijk blijkt het assortiment maar voor een derde deel uit vaste artikelen te bestaan, de rest wisselt om de zoveel tijd.</a:t>
            </a:r>
            <a:br>
              <a:rPr lang="nl-NL" dirty="0"/>
            </a:br>
            <a:br>
              <a:rPr lang="nl-NL" dirty="0"/>
            </a:br>
            <a:r>
              <a:rPr lang="nl-NL" dirty="0"/>
              <a:t>Naast het lokken van klanten heeft Action een andere reden om met een steeds wisselend assortiment te werken. Noem een andere reden dan het lokken van klanten voor Action om met een steeds wisselend assortiment te werken.</a:t>
            </a:r>
          </a:p>
        </p:txBody>
      </p:sp>
      <p:pic>
        <p:nvPicPr>
          <p:cNvPr id="4" name="Picture 2" descr="Action Stadshart - indebuurt Zoetermeer">
            <a:extLst>
              <a:ext uri="{FF2B5EF4-FFF2-40B4-BE49-F238E27FC236}">
                <a16:creationId xmlns:a16="http://schemas.microsoft.com/office/drawing/2014/main" id="{C1921BBF-A500-4778-A007-BED3C77A8F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7" t="31016" r="267" b="27006"/>
          <a:stretch/>
        </p:blipFill>
        <p:spPr bwMode="auto">
          <a:xfrm>
            <a:off x="9512464" y="124573"/>
            <a:ext cx="2499451" cy="1049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357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70196-09D3-4E12-83DF-985347AD0BA9}"/>
              </a:ext>
            </a:extLst>
          </p:cNvPr>
          <p:cNvSpPr>
            <a:spLocks noGrp="1"/>
          </p:cNvSpPr>
          <p:nvPr>
            <p:ph type="title"/>
          </p:nvPr>
        </p:nvSpPr>
        <p:spPr/>
        <p:txBody>
          <a:bodyPr/>
          <a:lstStyle/>
          <a:p>
            <a:r>
              <a:rPr lang="nl-NL" dirty="0"/>
              <a:t>Vraag 3</a:t>
            </a:r>
          </a:p>
        </p:txBody>
      </p:sp>
      <p:graphicFrame>
        <p:nvGraphicFramePr>
          <p:cNvPr id="4" name="Tijdelijke aanduiding voor inhoud 3">
            <a:extLst>
              <a:ext uri="{FF2B5EF4-FFF2-40B4-BE49-F238E27FC236}">
                <a16:creationId xmlns:a16="http://schemas.microsoft.com/office/drawing/2014/main" id="{59F03663-4BFD-4CE5-9806-8E50B22B1313}"/>
              </a:ext>
            </a:extLst>
          </p:cNvPr>
          <p:cNvGraphicFramePr>
            <a:graphicFrameLocks noGrp="1"/>
          </p:cNvGraphicFramePr>
          <p:nvPr>
            <p:ph idx="1"/>
            <p:extLst>
              <p:ext uri="{D42A27DB-BD31-4B8C-83A1-F6EECF244321}">
                <p14:modId xmlns:p14="http://schemas.microsoft.com/office/powerpoint/2010/main" val="2909577738"/>
              </p:ext>
            </p:extLst>
          </p:nvPr>
        </p:nvGraphicFramePr>
        <p:xfrm>
          <a:off x="1471612" y="2145221"/>
          <a:ext cx="9583242" cy="1125728"/>
        </p:xfrm>
        <a:graphic>
          <a:graphicData uri="http://schemas.openxmlformats.org/drawingml/2006/table">
            <a:tbl>
              <a:tblPr firstRow="1" firstCol="1" bandRow="1">
                <a:tableStyleId>{5C22544A-7EE6-4342-B048-85BDC9FD1C3A}</a:tableStyleId>
              </a:tblPr>
              <a:tblGrid>
                <a:gridCol w="9583242">
                  <a:extLst>
                    <a:ext uri="{9D8B030D-6E8A-4147-A177-3AD203B41FA5}">
                      <a16:colId xmlns:a16="http://schemas.microsoft.com/office/drawing/2014/main" val="1568717165"/>
                    </a:ext>
                  </a:extLst>
                </a:gridCol>
              </a:tblGrid>
              <a:tr h="0">
                <a:tc>
                  <a:txBody>
                    <a:bodyPr/>
                    <a:lstStyle/>
                    <a:p>
                      <a:pPr>
                        <a:lnSpc>
                          <a:spcPct val="107000"/>
                        </a:lnSpc>
                        <a:spcAft>
                          <a:spcPts val="0"/>
                        </a:spcAft>
                      </a:pPr>
                      <a:r>
                        <a:rPr lang="nl-NL" sz="1600" b="1" dirty="0">
                          <a:solidFill>
                            <a:schemeClr val="tx1"/>
                          </a:solidFill>
                          <a:effectLst/>
                        </a:rPr>
                        <a:t>Uit de krant:</a:t>
                      </a:r>
                    </a:p>
                    <a:p>
                      <a:pPr>
                        <a:lnSpc>
                          <a:spcPct val="107000"/>
                        </a:lnSpc>
                        <a:spcAft>
                          <a:spcPts val="0"/>
                        </a:spcAft>
                      </a:pPr>
                      <a:r>
                        <a:rPr lang="nl-NL" sz="1600" b="0" dirty="0">
                          <a:solidFill>
                            <a:schemeClr val="tx1"/>
                          </a:solidFill>
                          <a:effectLst/>
                        </a:rPr>
                        <a:t>Het aantal winkels van Action groeide de afgelopen jaren enorm. Het bedrijf verkoopt voornamelijk Aziatische producten tegen bodemprijzen. Frisdrank uit Taiwan, serviesgoed uit China en speelgoed uit Hongkong. Het is allemaal te koop bij Action.​</a:t>
                      </a:r>
                      <a:endParaRPr lang="nl-NL"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noFill/>
                  </a:tcPr>
                </a:tc>
                <a:extLst>
                  <a:ext uri="{0D108BD9-81ED-4DB2-BD59-A6C34878D82A}">
                    <a16:rowId xmlns:a16="http://schemas.microsoft.com/office/drawing/2014/main" val="3204649891"/>
                  </a:ext>
                </a:extLst>
              </a:tr>
            </a:tbl>
          </a:graphicData>
        </a:graphic>
      </p:graphicFrame>
      <p:sp>
        <p:nvSpPr>
          <p:cNvPr id="5" name="Rectangle 1">
            <a:extLst>
              <a:ext uri="{FF2B5EF4-FFF2-40B4-BE49-F238E27FC236}">
                <a16:creationId xmlns:a16="http://schemas.microsoft.com/office/drawing/2014/main" id="{22BA7961-1CCD-453D-8380-6495CDA22B1D}"/>
              </a:ext>
            </a:extLst>
          </p:cNvPr>
          <p:cNvSpPr>
            <a:spLocks noChangeArrowheads="1"/>
          </p:cNvSpPr>
          <p:nvPr/>
        </p:nvSpPr>
        <p:spPr bwMode="auto">
          <a:xfrm>
            <a:off x="1451579" y="3207585"/>
            <a:ext cx="8260457"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dirty="0">
                <a:ln>
                  <a:noFill/>
                </a:ln>
                <a:solidFill>
                  <a:srgbClr val="000000"/>
                </a:solidFill>
                <a:effectLst/>
                <a:latin typeface="+mn-lt"/>
                <a:ea typeface="Times New Roman" panose="02020603050405020304" pitchFamily="18" charset="0"/>
                <a:cs typeface="Calibri" panose="020F0502020204030204" pitchFamily="34" charset="0"/>
              </a:rPr>
            </a:br>
            <a:r>
              <a:rPr kumimoji="0" lang="nl-NL" altLang="nl-NL" sz="1600" b="0" i="0" u="none" strike="noStrike" cap="none" normalizeH="0" baseline="0" dirty="0">
                <a:ln>
                  <a:noFill/>
                </a:ln>
                <a:solidFill>
                  <a:srgbClr val="000000"/>
                </a:solidFill>
                <a:effectLst/>
                <a:latin typeface="+mn-lt"/>
                <a:ea typeface="Times New Roman" panose="02020603050405020304" pitchFamily="18" charset="0"/>
                <a:cs typeface="Calibri" panose="020F0502020204030204" pitchFamily="34" charset="0"/>
              </a:rPr>
              <a:t>Het assortiment speelt een belangrijke rol in de marketingstrategie van Action.</a:t>
            </a:r>
            <a:br>
              <a:rPr kumimoji="0" lang="nl-NL" altLang="nl-NL" sz="1600" b="0" i="0" u="none" strike="noStrike" cap="none" normalizeH="0" baseline="0" dirty="0">
                <a:ln>
                  <a:noFill/>
                </a:ln>
                <a:solidFill>
                  <a:srgbClr val="000000"/>
                </a:solidFill>
                <a:effectLst/>
                <a:latin typeface="+mn-lt"/>
                <a:ea typeface="Times New Roman" panose="02020603050405020304" pitchFamily="18" charset="0"/>
                <a:cs typeface="Calibri" panose="020F0502020204030204" pitchFamily="34" charset="0"/>
              </a:rPr>
            </a:br>
            <a:r>
              <a:rPr kumimoji="0" lang="nl-NL" altLang="nl-NL" sz="1600" b="0" i="0" u="none" strike="noStrike" cap="none" normalizeH="0" baseline="0" dirty="0">
                <a:ln>
                  <a:noFill/>
                </a:ln>
                <a:solidFill>
                  <a:srgbClr val="000000"/>
                </a:solidFill>
                <a:effectLst/>
                <a:latin typeface="+mn-lt"/>
                <a:ea typeface="Times New Roman" panose="02020603050405020304" pitchFamily="18" charset="0"/>
                <a:cs typeface="Calibri" panose="020F0502020204030204" pitchFamily="34" charset="0"/>
              </a:rPr>
              <a:t>Tot welk onderdeel van de marketing behoort het assortiment?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600" b="0" i="0" u="none" strike="noStrike" cap="none" normalizeH="0" baseline="0" dirty="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UcPeriod"/>
              <a:tabLst/>
            </a:pPr>
            <a:r>
              <a:rPr kumimoji="0" lang="nl-NL" altLang="nl-NL" sz="1600" b="0" i="0" u="none" strike="noStrike" cap="none" normalizeH="0" baseline="0" dirty="0">
                <a:ln>
                  <a:noFill/>
                </a:ln>
                <a:solidFill>
                  <a:srgbClr val="000000"/>
                </a:solidFill>
                <a:effectLst/>
                <a:latin typeface="+mn-lt"/>
                <a:ea typeface="Times New Roman" panose="02020603050405020304" pitchFamily="18" charset="0"/>
                <a:cs typeface="Calibri" panose="020F0502020204030204" pitchFamily="34" charset="0"/>
              </a:rPr>
              <a:t>Productbeleid</a:t>
            </a:r>
            <a:endParaRPr kumimoji="0" lang="nl-NL" altLang="nl-NL" sz="1600" b="0" i="0" u="none" strike="noStrike" cap="none" normalizeH="0" baseline="0" dirty="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UcPeriod"/>
              <a:tabLst/>
            </a:pPr>
            <a:r>
              <a:rPr kumimoji="0" lang="nl-NL" altLang="nl-NL" sz="1600" b="0" i="0" u="none" strike="noStrike" cap="none" normalizeH="0" baseline="0" dirty="0">
                <a:ln>
                  <a:noFill/>
                </a:ln>
                <a:solidFill>
                  <a:srgbClr val="000000"/>
                </a:solidFill>
                <a:effectLst/>
                <a:latin typeface="+mn-lt"/>
                <a:ea typeface="Times New Roman" panose="02020603050405020304" pitchFamily="18" charset="0"/>
                <a:cs typeface="Calibri" panose="020F0502020204030204" pitchFamily="34" charset="0"/>
              </a:rPr>
              <a:t>Prijsbeleid</a:t>
            </a:r>
            <a:endParaRPr kumimoji="0" lang="nl-NL" altLang="nl-NL" sz="1600" b="0" i="0" u="none" strike="noStrike" cap="none" normalizeH="0" baseline="0" dirty="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UcPeriod"/>
              <a:tabLst/>
            </a:pPr>
            <a:r>
              <a:rPr kumimoji="0" lang="nl-NL" altLang="nl-NL" sz="1600" b="0" i="0" u="none" strike="noStrike" cap="none" normalizeH="0" baseline="0" dirty="0">
                <a:ln>
                  <a:noFill/>
                </a:ln>
                <a:solidFill>
                  <a:srgbClr val="000000"/>
                </a:solidFill>
                <a:effectLst/>
                <a:latin typeface="+mn-lt"/>
                <a:ea typeface="Times New Roman" panose="02020603050405020304" pitchFamily="18" charset="0"/>
                <a:cs typeface="Calibri" panose="020F0502020204030204" pitchFamily="34" charset="0"/>
              </a:rPr>
              <a:t>Promotiebeleid</a:t>
            </a:r>
          </a:p>
          <a:p>
            <a:pPr marL="342900" marR="0" lvl="0" indent="-342900" algn="l" defTabSz="914400" rtl="0" eaLnBrk="0" fontAlgn="base" latinLnBrk="0" hangingPunct="0">
              <a:lnSpc>
                <a:spcPct val="100000"/>
              </a:lnSpc>
              <a:spcBef>
                <a:spcPct val="0"/>
              </a:spcBef>
              <a:spcAft>
                <a:spcPct val="0"/>
              </a:spcAft>
              <a:buClrTx/>
              <a:buSzTx/>
              <a:buFont typeface="+mj-lt"/>
              <a:buAutoNum type="alphaUcPeriod"/>
              <a:tabLst/>
            </a:pPr>
            <a:r>
              <a:rPr kumimoji="0" lang="nl-NL" altLang="nl-NL" sz="1600" b="0" i="0" u="none" strike="noStrike" cap="none" normalizeH="0" baseline="0" dirty="0">
                <a:ln>
                  <a:noFill/>
                </a:ln>
                <a:solidFill>
                  <a:srgbClr val="000000"/>
                </a:solidFill>
                <a:effectLst/>
                <a:latin typeface="+mn-lt"/>
                <a:ea typeface="Times New Roman" panose="02020603050405020304" pitchFamily="18" charset="0"/>
                <a:cs typeface="Calibri" panose="020F0502020204030204" pitchFamily="34" charset="0"/>
              </a:rPr>
              <a:t>Plaats beleid</a:t>
            </a:r>
            <a:r>
              <a:rPr kumimoji="0" lang="nl-NL" altLang="nl-NL" sz="1600" b="0" i="0" u="none" strike="noStrike" cap="none" normalizeH="0" baseline="0" dirty="0">
                <a:ln>
                  <a:noFill/>
                </a:ln>
                <a:solidFill>
                  <a:schemeClr val="tx1"/>
                </a:solidFill>
                <a:effectLst/>
                <a:latin typeface="+mn-lt"/>
              </a:rPr>
              <a:t> </a:t>
            </a: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sz="1100"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1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sz="1100"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1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sz="1100"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mn-lt"/>
            </a:endParaRPr>
          </a:p>
        </p:txBody>
      </p:sp>
      <p:pic>
        <p:nvPicPr>
          <p:cNvPr id="6" name="Picture 2" descr="Action Stadshart - indebuurt Zoetermeer">
            <a:extLst>
              <a:ext uri="{FF2B5EF4-FFF2-40B4-BE49-F238E27FC236}">
                <a16:creationId xmlns:a16="http://schemas.microsoft.com/office/drawing/2014/main" id="{54D9F92F-F58B-42ED-B01F-DB38D460A4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7" t="31016" r="267" b="27006"/>
          <a:stretch/>
        </p:blipFill>
        <p:spPr bwMode="auto">
          <a:xfrm>
            <a:off x="9512464" y="124573"/>
            <a:ext cx="2499451" cy="1049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604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BB8CBD-C408-4040-8159-5AA287F95DAE}"/>
              </a:ext>
            </a:extLst>
          </p:cNvPr>
          <p:cNvSpPr>
            <a:spLocks noGrp="1"/>
          </p:cNvSpPr>
          <p:nvPr>
            <p:ph type="title"/>
          </p:nvPr>
        </p:nvSpPr>
        <p:spPr/>
        <p:txBody>
          <a:bodyPr/>
          <a:lstStyle/>
          <a:p>
            <a:r>
              <a:rPr lang="nl-NL" dirty="0"/>
              <a:t>Vraag 4</a:t>
            </a:r>
          </a:p>
        </p:txBody>
      </p:sp>
      <p:sp>
        <p:nvSpPr>
          <p:cNvPr id="3" name="Tijdelijke aanduiding voor inhoud 2">
            <a:extLst>
              <a:ext uri="{FF2B5EF4-FFF2-40B4-BE49-F238E27FC236}">
                <a16:creationId xmlns:a16="http://schemas.microsoft.com/office/drawing/2014/main" id="{CFC6C22A-1076-412E-9DF2-E656FE4C2A75}"/>
              </a:ext>
            </a:extLst>
          </p:cNvPr>
          <p:cNvSpPr>
            <a:spLocks noGrp="1"/>
          </p:cNvSpPr>
          <p:nvPr>
            <p:ph idx="1"/>
          </p:nvPr>
        </p:nvSpPr>
        <p:spPr/>
        <p:txBody>
          <a:bodyPr>
            <a:normAutofit lnSpcReduction="10000"/>
          </a:bodyPr>
          <a:lstStyle/>
          <a:p>
            <a:pPr marL="0" indent="0">
              <a:buNone/>
            </a:pPr>
            <a:r>
              <a:rPr lang="nl-NL" dirty="0"/>
              <a:t>Jolanda en Wendy, beiden 16 jaar oud, zijn vriendinnen. Zij zijn op weg naar de Actionwinkel waar Wendy werkt.  </a:t>
            </a:r>
          </a:p>
          <a:p>
            <a:pPr marL="0" indent="0">
              <a:buNone/>
            </a:pPr>
            <a:r>
              <a:rPr lang="nl-NL" dirty="0"/>
              <a:t>Jolanda zegt: “Gisteren heb ik nog een pennenetui bij jullie gekocht en moest € 1,35 (inclusief € 0,22 btw) afrekenen bij de kassa. Hoe kan Action hier ooit winst op maken?” . “Nou”, zegt Wendy, “goedkoop inkopen. De inkoopprijs bedraagt 80% van de verkoopprijs exclusief btw.”</a:t>
            </a:r>
            <a:br>
              <a:rPr lang="nl-NL" dirty="0"/>
            </a:br>
            <a:r>
              <a:rPr lang="nl-NL" dirty="0"/>
              <a:t>Hoeveel bedraagt de brutowinst in euro’s op een pennenetui?</a:t>
            </a:r>
            <a:br>
              <a:rPr lang="nl-NL" dirty="0"/>
            </a:br>
            <a:br>
              <a:rPr lang="nl-NL" dirty="0"/>
            </a:br>
            <a:r>
              <a:rPr lang="nl-NL" dirty="0"/>
              <a:t>Brutowinst: €  </a:t>
            </a:r>
          </a:p>
          <a:p>
            <a:pPr marL="0" indent="0">
              <a:buNone/>
            </a:pPr>
            <a:endParaRPr lang="nl-NL" dirty="0"/>
          </a:p>
        </p:txBody>
      </p:sp>
      <p:pic>
        <p:nvPicPr>
          <p:cNvPr id="4" name="Picture 2" descr="Action Stadshart - indebuurt Zoetermeer">
            <a:extLst>
              <a:ext uri="{FF2B5EF4-FFF2-40B4-BE49-F238E27FC236}">
                <a16:creationId xmlns:a16="http://schemas.microsoft.com/office/drawing/2014/main" id="{C6995123-D3A6-42C5-A688-A282C9031B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7" t="31016" r="267" b="27006"/>
          <a:stretch/>
        </p:blipFill>
        <p:spPr bwMode="auto">
          <a:xfrm>
            <a:off x="9512464" y="124573"/>
            <a:ext cx="2499451" cy="1049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577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DFB183-EDA8-429A-9685-393931082D24}"/>
              </a:ext>
            </a:extLst>
          </p:cNvPr>
          <p:cNvSpPr>
            <a:spLocks noGrp="1"/>
          </p:cNvSpPr>
          <p:nvPr>
            <p:ph type="title"/>
          </p:nvPr>
        </p:nvSpPr>
        <p:spPr/>
        <p:txBody>
          <a:bodyPr/>
          <a:lstStyle/>
          <a:p>
            <a:r>
              <a:rPr lang="nl-NL" dirty="0"/>
              <a:t>Vraag 5</a:t>
            </a:r>
          </a:p>
        </p:txBody>
      </p:sp>
      <p:sp>
        <p:nvSpPr>
          <p:cNvPr id="3" name="Tijdelijke aanduiding voor inhoud 2">
            <a:extLst>
              <a:ext uri="{FF2B5EF4-FFF2-40B4-BE49-F238E27FC236}">
                <a16:creationId xmlns:a16="http://schemas.microsoft.com/office/drawing/2014/main" id="{34BA97BD-F947-4AB5-9ACA-3EE38E010413}"/>
              </a:ext>
            </a:extLst>
          </p:cNvPr>
          <p:cNvSpPr>
            <a:spLocks noGrp="1"/>
          </p:cNvSpPr>
          <p:nvPr>
            <p:ph idx="1"/>
          </p:nvPr>
        </p:nvSpPr>
        <p:spPr/>
        <p:txBody>
          <a:bodyPr/>
          <a:lstStyle/>
          <a:p>
            <a:pPr marL="0" indent="0">
              <a:buNone/>
            </a:pPr>
            <a:r>
              <a:rPr lang="nl-NL" dirty="0"/>
              <a:t>Wendy zegt: “De personeelskosten bij Action zijn laag in vergelijking met andere winkelketens.</a:t>
            </a:r>
            <a:br>
              <a:rPr lang="nl-NL" dirty="0"/>
            </a:br>
            <a:r>
              <a:rPr lang="nl-NL" dirty="0"/>
              <a:t>Ik verdien net iets meer dan het minimumloon en moet er hard voor werken.</a:t>
            </a:r>
            <a:br>
              <a:rPr lang="nl-NL" dirty="0"/>
            </a:br>
            <a:r>
              <a:rPr lang="nl-NL" dirty="0"/>
              <a:t>Onze arbeidsproductiviteit is heel hoog. Dat is gunstig voor een lage kostprijs.”</a:t>
            </a:r>
          </a:p>
          <a:p>
            <a:pPr marL="0" indent="0">
              <a:buNone/>
            </a:pPr>
            <a:endParaRPr lang="nl-NL" dirty="0"/>
          </a:p>
          <a:p>
            <a:pPr marL="0" indent="0">
              <a:buNone/>
            </a:pPr>
            <a:r>
              <a:rPr lang="nl-NL" dirty="0"/>
              <a:t>Leg uit waarom een hoge arbeidsproductiviteit zorgt voor een lage kostprijs per product.</a:t>
            </a:r>
          </a:p>
          <a:p>
            <a:pPr marL="0" indent="0">
              <a:buNone/>
            </a:pPr>
            <a:endParaRPr lang="nl-NL" dirty="0"/>
          </a:p>
        </p:txBody>
      </p:sp>
      <p:pic>
        <p:nvPicPr>
          <p:cNvPr id="4" name="Picture 2" descr="Action Stadshart - indebuurt Zoetermeer">
            <a:extLst>
              <a:ext uri="{FF2B5EF4-FFF2-40B4-BE49-F238E27FC236}">
                <a16:creationId xmlns:a16="http://schemas.microsoft.com/office/drawing/2014/main" id="{281A4F62-CE24-42C3-94AD-A76787D6D9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7" t="31016" r="267" b="27006"/>
          <a:stretch/>
        </p:blipFill>
        <p:spPr bwMode="auto">
          <a:xfrm>
            <a:off x="9512464" y="124573"/>
            <a:ext cx="2499451" cy="1049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575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CF4F1D-CAEC-4F0B-92D1-13ECAE22E122}"/>
              </a:ext>
            </a:extLst>
          </p:cNvPr>
          <p:cNvSpPr>
            <a:spLocks noGrp="1"/>
          </p:cNvSpPr>
          <p:nvPr>
            <p:ph type="title"/>
          </p:nvPr>
        </p:nvSpPr>
        <p:spPr/>
        <p:txBody>
          <a:bodyPr/>
          <a:lstStyle/>
          <a:p>
            <a:r>
              <a:rPr lang="nl-NL" dirty="0"/>
              <a:t>Vraag 6</a:t>
            </a:r>
          </a:p>
        </p:txBody>
      </p:sp>
      <p:sp>
        <p:nvSpPr>
          <p:cNvPr id="3" name="Tijdelijke aanduiding voor inhoud 2">
            <a:extLst>
              <a:ext uri="{FF2B5EF4-FFF2-40B4-BE49-F238E27FC236}">
                <a16:creationId xmlns:a16="http://schemas.microsoft.com/office/drawing/2014/main" id="{56F61E5D-DC9A-4C2A-8671-CDFDA3383440}"/>
              </a:ext>
            </a:extLst>
          </p:cNvPr>
          <p:cNvSpPr>
            <a:spLocks noGrp="1"/>
          </p:cNvSpPr>
          <p:nvPr>
            <p:ph idx="1"/>
          </p:nvPr>
        </p:nvSpPr>
        <p:spPr/>
        <p:txBody>
          <a:bodyPr/>
          <a:lstStyle/>
          <a:p>
            <a:pPr marL="0" indent="0">
              <a:buNone/>
            </a:pPr>
            <a:r>
              <a:rPr lang="nl-NL" dirty="0"/>
              <a:t>Om uiteindelijk toch een flinke winst te maken, is het nodig dat Action een grote afzet heeft.</a:t>
            </a:r>
          </a:p>
          <a:p>
            <a:pPr marL="0" indent="0">
              <a:buNone/>
            </a:pPr>
            <a:r>
              <a:rPr lang="nl-NL" dirty="0"/>
              <a:t>Wat wordt er bedoeld met afzet?</a:t>
            </a:r>
          </a:p>
          <a:p>
            <a:pPr marL="0" indent="0">
              <a:buNone/>
            </a:pPr>
            <a:endParaRPr lang="nl-NL" dirty="0"/>
          </a:p>
        </p:txBody>
      </p:sp>
      <p:pic>
        <p:nvPicPr>
          <p:cNvPr id="4" name="Picture 2" descr="Action Stadshart - indebuurt Zoetermeer">
            <a:extLst>
              <a:ext uri="{FF2B5EF4-FFF2-40B4-BE49-F238E27FC236}">
                <a16:creationId xmlns:a16="http://schemas.microsoft.com/office/drawing/2014/main" id="{81406F2D-BFD9-4129-BE9E-B992A415D1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7" t="31016" r="267" b="27006"/>
          <a:stretch/>
        </p:blipFill>
        <p:spPr bwMode="auto">
          <a:xfrm>
            <a:off x="9512464" y="124573"/>
            <a:ext cx="2499451" cy="1049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303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190D6-FD67-407E-AA38-66813BC73E46}"/>
              </a:ext>
            </a:extLst>
          </p:cNvPr>
          <p:cNvSpPr>
            <a:spLocks noGrp="1"/>
          </p:cNvSpPr>
          <p:nvPr>
            <p:ph type="title"/>
          </p:nvPr>
        </p:nvSpPr>
        <p:spPr/>
        <p:txBody>
          <a:bodyPr/>
          <a:lstStyle/>
          <a:p>
            <a:r>
              <a:rPr lang="nl-NL" dirty="0"/>
              <a:t>Vraag 7</a:t>
            </a:r>
          </a:p>
        </p:txBody>
      </p:sp>
      <p:sp>
        <p:nvSpPr>
          <p:cNvPr id="3" name="Tijdelijke aanduiding voor inhoud 2">
            <a:extLst>
              <a:ext uri="{FF2B5EF4-FFF2-40B4-BE49-F238E27FC236}">
                <a16:creationId xmlns:a16="http://schemas.microsoft.com/office/drawing/2014/main" id="{07BA5D81-1D63-4617-BF41-23E94D7E02F9}"/>
              </a:ext>
            </a:extLst>
          </p:cNvPr>
          <p:cNvSpPr>
            <a:spLocks noGrp="1"/>
          </p:cNvSpPr>
          <p:nvPr>
            <p:ph idx="1"/>
          </p:nvPr>
        </p:nvSpPr>
        <p:spPr/>
        <p:txBody>
          <a:bodyPr/>
          <a:lstStyle/>
          <a:p>
            <a:pPr marL="0" indent="0">
              <a:buNone/>
            </a:pPr>
            <a:r>
              <a:rPr lang="nl-NL" dirty="0"/>
              <a:t>Volgens Jolanda zou Action er verstandig aan doen ook wat duurdere producten te verkopen met een betere kwaliteit. </a:t>
            </a:r>
            <a:br>
              <a:rPr lang="nl-NL" dirty="0"/>
            </a:br>
            <a:r>
              <a:rPr lang="nl-NL" dirty="0"/>
              <a:t>“Ik denk dat er dan meer klanten komen”, zegt ze.</a:t>
            </a:r>
          </a:p>
          <a:p>
            <a:pPr marL="0" indent="0">
              <a:buNone/>
            </a:pPr>
            <a:r>
              <a:rPr lang="nl-NL" dirty="0"/>
              <a:t>Geef een argument voor de mening van Jolanda.</a:t>
            </a:r>
          </a:p>
          <a:p>
            <a:pPr marL="0" indent="0">
              <a:buNone/>
            </a:pPr>
            <a:r>
              <a:rPr lang="nl-NL" dirty="0"/>
              <a:t> </a:t>
            </a:r>
          </a:p>
          <a:p>
            <a:pPr marL="0" indent="0">
              <a:buNone/>
            </a:pPr>
            <a:endParaRPr lang="nl-NL" dirty="0"/>
          </a:p>
        </p:txBody>
      </p:sp>
      <p:pic>
        <p:nvPicPr>
          <p:cNvPr id="4" name="Picture 2" descr="Action Stadshart - indebuurt Zoetermeer">
            <a:extLst>
              <a:ext uri="{FF2B5EF4-FFF2-40B4-BE49-F238E27FC236}">
                <a16:creationId xmlns:a16="http://schemas.microsoft.com/office/drawing/2014/main" id="{E3864857-8B5E-4D63-8178-EE9BCBC940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7" t="31016" r="267" b="27006"/>
          <a:stretch/>
        </p:blipFill>
        <p:spPr bwMode="auto">
          <a:xfrm>
            <a:off x="9512464" y="124573"/>
            <a:ext cx="2499451" cy="1049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780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ction Stadshart - indebuurt Zoetermeer">
            <a:extLst>
              <a:ext uri="{FF2B5EF4-FFF2-40B4-BE49-F238E27FC236}">
                <a16:creationId xmlns:a16="http://schemas.microsoft.com/office/drawing/2014/main" id="{3E72954F-A0CE-47D9-9AB7-5BC7EC8A9B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7" t="31016" r="267" b="27006"/>
          <a:stretch/>
        </p:blipFill>
        <p:spPr bwMode="auto">
          <a:xfrm>
            <a:off x="307849" y="457200"/>
            <a:ext cx="11518330" cy="4835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248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4D25F4-8A75-4A76-900D-B99AB9F0CCD3}"/>
              </a:ext>
            </a:extLst>
          </p:cNvPr>
          <p:cNvSpPr>
            <a:spLocks noGrp="1"/>
          </p:cNvSpPr>
          <p:nvPr>
            <p:ph type="title"/>
          </p:nvPr>
        </p:nvSpPr>
        <p:spPr/>
        <p:txBody>
          <a:bodyPr/>
          <a:lstStyle/>
          <a:p>
            <a:r>
              <a:rPr lang="nl-NL" dirty="0"/>
              <a:t>Koopovereenkomst</a:t>
            </a:r>
          </a:p>
        </p:txBody>
      </p:sp>
      <p:sp>
        <p:nvSpPr>
          <p:cNvPr id="3" name="Tijdelijke aanduiding voor tekst 2">
            <a:extLst>
              <a:ext uri="{FF2B5EF4-FFF2-40B4-BE49-F238E27FC236}">
                <a16:creationId xmlns:a16="http://schemas.microsoft.com/office/drawing/2014/main" id="{247458D2-2EF8-4E24-9D3A-ACE18758267F}"/>
              </a:ext>
            </a:extLst>
          </p:cNvPr>
          <p:cNvSpPr>
            <a:spLocks noGrp="1"/>
          </p:cNvSpPr>
          <p:nvPr>
            <p:ph type="body" idx="1"/>
          </p:nvPr>
        </p:nvSpPr>
        <p:spPr/>
        <p:txBody>
          <a:bodyPr/>
          <a:lstStyle/>
          <a:p>
            <a:r>
              <a:rPr lang="nl-NL" dirty="0"/>
              <a:t>Algemene verkoopvoorwaarden</a:t>
            </a:r>
          </a:p>
        </p:txBody>
      </p:sp>
    </p:spTree>
    <p:extLst>
      <p:ext uri="{BB962C8B-B14F-4D97-AF65-F5344CB8AC3E}">
        <p14:creationId xmlns:p14="http://schemas.microsoft.com/office/powerpoint/2010/main" val="2014718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2E1E11-D1D9-4215-A086-C98945EEF180}"/>
              </a:ext>
            </a:extLst>
          </p:cNvPr>
          <p:cNvSpPr>
            <a:spLocks noGrp="1"/>
          </p:cNvSpPr>
          <p:nvPr>
            <p:ph type="title"/>
          </p:nvPr>
        </p:nvSpPr>
        <p:spPr/>
        <p:txBody>
          <a:bodyPr/>
          <a:lstStyle/>
          <a:p>
            <a:r>
              <a:rPr lang="nl-NL" dirty="0"/>
              <a:t>Koper / verkoper</a:t>
            </a:r>
          </a:p>
        </p:txBody>
      </p:sp>
      <p:sp>
        <p:nvSpPr>
          <p:cNvPr id="3" name="Tijdelijke aanduiding voor inhoud 2">
            <a:extLst>
              <a:ext uri="{FF2B5EF4-FFF2-40B4-BE49-F238E27FC236}">
                <a16:creationId xmlns:a16="http://schemas.microsoft.com/office/drawing/2014/main" id="{2758F048-D31A-405F-B176-381F084CB6A0}"/>
              </a:ext>
            </a:extLst>
          </p:cNvPr>
          <p:cNvSpPr>
            <a:spLocks noGrp="1"/>
          </p:cNvSpPr>
          <p:nvPr>
            <p:ph idx="1"/>
          </p:nvPr>
        </p:nvSpPr>
        <p:spPr>
          <a:xfrm>
            <a:off x="1451579" y="2015732"/>
            <a:ext cx="9603275" cy="3450613"/>
          </a:xfrm>
        </p:spPr>
        <p:txBody>
          <a:bodyPr/>
          <a:lstStyle/>
          <a:p>
            <a:r>
              <a:rPr lang="nl-NL" dirty="0"/>
              <a:t>Welk artikel wordt verkocht/gekocht?</a:t>
            </a:r>
          </a:p>
          <a:p>
            <a:r>
              <a:rPr lang="nl-NL" dirty="0"/>
              <a:t>Wie is de koper? En wie is de verkoper?</a:t>
            </a:r>
          </a:p>
          <a:p>
            <a:r>
              <a:rPr lang="nl-NL" dirty="0"/>
              <a:t>Op de bon zie je twee handtekeningen staan.</a:t>
            </a:r>
            <a:br>
              <a:rPr lang="nl-NL" dirty="0"/>
            </a:br>
            <a:r>
              <a:rPr lang="nl-NL" dirty="0"/>
              <a:t>Waarom denk je dat die op de bon staan?</a:t>
            </a:r>
          </a:p>
          <a:p>
            <a:endParaRPr lang="nl-NL" dirty="0"/>
          </a:p>
        </p:txBody>
      </p:sp>
      <p:pic>
        <p:nvPicPr>
          <p:cNvPr id="3074" name="Picture 2" descr="Koopovereenkomst vmbo-b34 - Lesmateriaal - Wikiwijs">
            <a:extLst>
              <a:ext uri="{FF2B5EF4-FFF2-40B4-BE49-F238E27FC236}">
                <a16:creationId xmlns:a16="http://schemas.microsoft.com/office/drawing/2014/main" id="{683B7913-9166-4088-B0E3-24A73852A5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4893" y="804519"/>
            <a:ext cx="5680125" cy="4971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106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76A02D-E97F-42FA-BA21-D53368C95B5F}"/>
              </a:ext>
            </a:extLst>
          </p:cNvPr>
          <p:cNvSpPr>
            <a:spLocks noGrp="1"/>
          </p:cNvSpPr>
          <p:nvPr>
            <p:ph type="title"/>
          </p:nvPr>
        </p:nvSpPr>
        <p:spPr/>
        <p:txBody>
          <a:bodyPr/>
          <a:lstStyle/>
          <a:p>
            <a:r>
              <a:rPr lang="nl-NL" dirty="0"/>
              <a:t>Wat is dat een koopovereenkomst?</a:t>
            </a:r>
          </a:p>
        </p:txBody>
      </p:sp>
      <p:sp>
        <p:nvSpPr>
          <p:cNvPr id="3" name="Tijdelijke aanduiding voor inhoud 2">
            <a:extLst>
              <a:ext uri="{FF2B5EF4-FFF2-40B4-BE49-F238E27FC236}">
                <a16:creationId xmlns:a16="http://schemas.microsoft.com/office/drawing/2014/main" id="{53E5E09B-BF17-4415-B988-439BAACF9B9D}"/>
              </a:ext>
            </a:extLst>
          </p:cNvPr>
          <p:cNvSpPr>
            <a:spLocks noGrp="1"/>
          </p:cNvSpPr>
          <p:nvPr>
            <p:ph idx="1"/>
          </p:nvPr>
        </p:nvSpPr>
        <p:spPr/>
        <p:txBody>
          <a:bodyPr>
            <a:normAutofit/>
          </a:bodyPr>
          <a:lstStyle/>
          <a:p>
            <a:r>
              <a:rPr lang="nl-NL" dirty="0"/>
              <a:t>Als een koper en een verkoper het eens zijn over het gekochte/verkochte artikel en over de prijs dan spreek je van een </a:t>
            </a:r>
            <a:r>
              <a:rPr lang="nl-NL" b="1" dirty="0"/>
              <a:t>koopovereenkomst</a:t>
            </a:r>
            <a:r>
              <a:rPr lang="nl-NL" dirty="0"/>
              <a:t>.</a:t>
            </a:r>
          </a:p>
          <a:p>
            <a:r>
              <a:rPr lang="nl-NL" dirty="0"/>
              <a:t>Schriftelijk of mondeling </a:t>
            </a:r>
          </a:p>
          <a:p>
            <a:pPr marL="0" indent="0">
              <a:buNone/>
            </a:pPr>
            <a:endParaRPr lang="nl-NL" dirty="0"/>
          </a:p>
        </p:txBody>
      </p:sp>
      <p:pic>
        <p:nvPicPr>
          <p:cNvPr id="4098" name="Picture 2" descr="Advies: De koopovereenkomst voor een auto - AutoScout24">
            <a:extLst>
              <a:ext uri="{FF2B5EF4-FFF2-40B4-BE49-F238E27FC236}">
                <a16:creationId xmlns:a16="http://schemas.microsoft.com/office/drawing/2014/main" id="{D943AEAF-B3DB-463F-B6F9-7B5307B5B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1062" y="3137969"/>
            <a:ext cx="5803792" cy="2490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872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4EB471-CBEC-4774-A4B0-6E6D014A1C8D}"/>
              </a:ext>
            </a:extLst>
          </p:cNvPr>
          <p:cNvSpPr>
            <a:spLocks noGrp="1"/>
          </p:cNvSpPr>
          <p:nvPr>
            <p:ph type="title"/>
          </p:nvPr>
        </p:nvSpPr>
        <p:spPr/>
        <p:txBody>
          <a:bodyPr/>
          <a:lstStyle/>
          <a:p>
            <a:r>
              <a:rPr lang="nl-NL" dirty="0"/>
              <a:t>Klanten</a:t>
            </a:r>
          </a:p>
        </p:txBody>
      </p:sp>
      <p:sp>
        <p:nvSpPr>
          <p:cNvPr id="3" name="Tijdelijke aanduiding voor inhoud 2">
            <a:extLst>
              <a:ext uri="{FF2B5EF4-FFF2-40B4-BE49-F238E27FC236}">
                <a16:creationId xmlns:a16="http://schemas.microsoft.com/office/drawing/2014/main" id="{F252A98B-0555-4D74-9D93-FF6770D3FB06}"/>
              </a:ext>
            </a:extLst>
          </p:cNvPr>
          <p:cNvSpPr>
            <a:spLocks noGrp="1"/>
          </p:cNvSpPr>
          <p:nvPr>
            <p:ph idx="1"/>
          </p:nvPr>
        </p:nvSpPr>
        <p:spPr/>
        <p:txBody>
          <a:bodyPr/>
          <a:lstStyle/>
          <a:p>
            <a:r>
              <a:rPr lang="nl-NL" dirty="0"/>
              <a:t>Marktpositie</a:t>
            </a:r>
          </a:p>
          <a:p>
            <a:r>
              <a:rPr lang="nl-NL" dirty="0"/>
              <a:t>Door segmenteren </a:t>
            </a:r>
            <a:r>
              <a:rPr lang="nl-NL" u="sng" dirty="0"/>
              <a:t>doelgroep(en) </a:t>
            </a:r>
            <a:r>
              <a:rPr lang="nl-NL" dirty="0"/>
              <a:t>vaststellen en bereiken</a:t>
            </a:r>
          </a:p>
          <a:p>
            <a:r>
              <a:rPr lang="nl-NL" dirty="0"/>
              <a:t>Marketing mix</a:t>
            </a:r>
          </a:p>
          <a:p>
            <a:pPr marL="0" indent="0">
              <a:buNone/>
            </a:pPr>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1930693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96DDEF-AFD1-4FCE-A296-07FCEDAC5A7C}"/>
              </a:ext>
            </a:extLst>
          </p:cNvPr>
          <p:cNvSpPr>
            <a:spLocks noGrp="1"/>
          </p:cNvSpPr>
          <p:nvPr>
            <p:ph type="title"/>
          </p:nvPr>
        </p:nvSpPr>
        <p:spPr/>
        <p:txBody>
          <a:bodyPr/>
          <a:lstStyle/>
          <a:p>
            <a:r>
              <a:rPr lang="nl-NL" dirty="0"/>
              <a:t>Vraag</a:t>
            </a:r>
          </a:p>
        </p:txBody>
      </p:sp>
      <p:sp>
        <p:nvSpPr>
          <p:cNvPr id="3" name="Tijdelijke aanduiding voor inhoud 2">
            <a:extLst>
              <a:ext uri="{FF2B5EF4-FFF2-40B4-BE49-F238E27FC236}">
                <a16:creationId xmlns:a16="http://schemas.microsoft.com/office/drawing/2014/main" id="{88E5829D-6A9B-49FD-9FEB-74FCAD0A4E05}"/>
              </a:ext>
            </a:extLst>
          </p:cNvPr>
          <p:cNvSpPr>
            <a:spLocks noGrp="1"/>
          </p:cNvSpPr>
          <p:nvPr>
            <p:ph idx="1"/>
          </p:nvPr>
        </p:nvSpPr>
        <p:spPr>
          <a:xfrm>
            <a:off x="1451579" y="2010917"/>
            <a:ext cx="9603275" cy="3450613"/>
          </a:xfrm>
        </p:spPr>
        <p:txBody>
          <a:bodyPr/>
          <a:lstStyle/>
          <a:p>
            <a:pPr marL="0" indent="0">
              <a:buNone/>
            </a:pPr>
            <a:r>
              <a:rPr lang="nl-NL" dirty="0"/>
              <a:t>Iris </a:t>
            </a:r>
            <a:r>
              <a:rPr lang="nl-NL" dirty="0" err="1"/>
              <a:t>Gadema</a:t>
            </a:r>
            <a:r>
              <a:rPr lang="nl-NL" dirty="0"/>
              <a:t> heeft bij een rijwielhandelaar een fiets van € 600,- besteld. Ze kan de fiets over vijf dagen ophalen. De volgende dag ziet Iris een advertentie in de krant. Dezelfde fiets wordt aangeboden voor € 550,-.</a:t>
            </a:r>
          </a:p>
          <a:p>
            <a:pPr marL="0" indent="0">
              <a:buNone/>
            </a:pPr>
            <a:br>
              <a:rPr lang="nl-NL" dirty="0"/>
            </a:br>
            <a:r>
              <a:rPr lang="nl-NL" dirty="0"/>
              <a:t>Iris denkt dat ze nog van de koop af kan. Ze heeft immers niets getekend.</a:t>
            </a:r>
            <a:br>
              <a:rPr lang="nl-NL" dirty="0"/>
            </a:br>
            <a:br>
              <a:rPr lang="nl-NL" dirty="0"/>
            </a:br>
            <a:r>
              <a:rPr lang="nl-NL" dirty="0"/>
              <a:t>Wat denk jij? Kan Iris nog van de koop af?</a:t>
            </a:r>
          </a:p>
        </p:txBody>
      </p:sp>
      <p:pic>
        <p:nvPicPr>
          <p:cNvPr id="5122" name="Picture 2" descr="Frameloze Moderne Canvas Schilderij Mooie Landschap Bloemen en Fiets  Heldere Kleuren Tekening Wall Art Foto ART COMBO BG029|art pictures|wall  art picturewall art - AliExpress">
            <a:extLst>
              <a:ext uri="{FF2B5EF4-FFF2-40B4-BE49-F238E27FC236}">
                <a16:creationId xmlns:a16="http://schemas.microsoft.com/office/drawing/2014/main" id="{264016A5-DB20-4D31-9D91-8C61DB637D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35" t="19531" r="2344" b="18593"/>
          <a:stretch/>
        </p:blipFill>
        <p:spPr bwMode="auto">
          <a:xfrm>
            <a:off x="9272588" y="-109884"/>
            <a:ext cx="2919412" cy="19030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eze Amerikaan (50) hoopt de wereld te redden met bloemen en fietsen | Trouw">
            <a:extLst>
              <a:ext uri="{FF2B5EF4-FFF2-40B4-BE49-F238E27FC236}">
                <a16:creationId xmlns:a16="http://schemas.microsoft.com/office/drawing/2014/main" id="{A23D773D-0A30-40B3-94B4-7B1866D855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2588" y="3950258"/>
            <a:ext cx="2919412" cy="2188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882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30A057-5EBC-4199-B2AF-07DB1EDD7CB0}"/>
              </a:ext>
            </a:extLst>
          </p:cNvPr>
          <p:cNvSpPr>
            <a:spLocks noGrp="1"/>
          </p:cNvSpPr>
          <p:nvPr>
            <p:ph type="title"/>
          </p:nvPr>
        </p:nvSpPr>
        <p:spPr/>
        <p:txBody>
          <a:bodyPr/>
          <a:lstStyle/>
          <a:p>
            <a:r>
              <a:rPr lang="nl-NL" dirty="0"/>
              <a:t>Rechten en plichten</a:t>
            </a:r>
          </a:p>
        </p:txBody>
      </p:sp>
      <p:sp>
        <p:nvSpPr>
          <p:cNvPr id="3" name="Tijdelijke aanduiding voor inhoud 2">
            <a:extLst>
              <a:ext uri="{FF2B5EF4-FFF2-40B4-BE49-F238E27FC236}">
                <a16:creationId xmlns:a16="http://schemas.microsoft.com/office/drawing/2014/main" id="{846D88B9-CB95-461D-A4AC-A62D3897CFD9}"/>
              </a:ext>
            </a:extLst>
          </p:cNvPr>
          <p:cNvSpPr>
            <a:spLocks noGrp="1"/>
          </p:cNvSpPr>
          <p:nvPr>
            <p:ph idx="1"/>
          </p:nvPr>
        </p:nvSpPr>
        <p:spPr/>
        <p:txBody>
          <a:bodyPr/>
          <a:lstStyle/>
          <a:p>
            <a:r>
              <a:rPr lang="nl-NL" b="1" dirty="0"/>
              <a:t>Koper</a:t>
            </a:r>
            <a:br>
              <a:rPr lang="nl-NL" dirty="0"/>
            </a:br>
            <a:r>
              <a:rPr lang="nl-NL" dirty="0"/>
              <a:t>Plicht: betalen van de prijs.</a:t>
            </a:r>
            <a:br>
              <a:rPr lang="nl-NL" dirty="0"/>
            </a:br>
            <a:r>
              <a:rPr lang="nl-NL" dirty="0"/>
              <a:t>Recht: ontvangen van het afgesproken product.</a:t>
            </a:r>
          </a:p>
          <a:p>
            <a:r>
              <a:rPr lang="nl-NL" b="1" dirty="0"/>
              <a:t>Verkoper</a:t>
            </a:r>
            <a:br>
              <a:rPr lang="nl-NL" dirty="0"/>
            </a:br>
            <a:r>
              <a:rPr lang="nl-NL" dirty="0"/>
              <a:t>Recht: ontvangen van de prijs.</a:t>
            </a:r>
            <a:br>
              <a:rPr lang="nl-NL" dirty="0"/>
            </a:br>
            <a:r>
              <a:rPr lang="nl-NL" dirty="0"/>
              <a:t>Plicht: leveren van het afgesproken product</a:t>
            </a:r>
          </a:p>
        </p:txBody>
      </p:sp>
    </p:spTree>
    <p:extLst>
      <p:ext uri="{BB962C8B-B14F-4D97-AF65-F5344CB8AC3E}">
        <p14:creationId xmlns:p14="http://schemas.microsoft.com/office/powerpoint/2010/main" val="1033901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7E122-F477-429D-BB44-02725755C450}"/>
              </a:ext>
            </a:extLst>
          </p:cNvPr>
          <p:cNvSpPr>
            <a:spLocks noGrp="1"/>
          </p:cNvSpPr>
          <p:nvPr>
            <p:ph type="title"/>
          </p:nvPr>
        </p:nvSpPr>
        <p:spPr/>
        <p:txBody>
          <a:bodyPr/>
          <a:lstStyle/>
          <a:p>
            <a:r>
              <a:rPr lang="nl-NL" dirty="0"/>
              <a:t>4 belangrijke  Eisen</a:t>
            </a:r>
          </a:p>
        </p:txBody>
      </p:sp>
      <p:sp>
        <p:nvSpPr>
          <p:cNvPr id="3" name="Tijdelijke aanduiding voor inhoud 2">
            <a:extLst>
              <a:ext uri="{FF2B5EF4-FFF2-40B4-BE49-F238E27FC236}">
                <a16:creationId xmlns:a16="http://schemas.microsoft.com/office/drawing/2014/main" id="{B7BA1708-DE97-4A16-AD8D-D909811FB39C}"/>
              </a:ext>
            </a:extLst>
          </p:cNvPr>
          <p:cNvSpPr>
            <a:spLocks noGrp="1"/>
          </p:cNvSpPr>
          <p:nvPr>
            <p:ph idx="1"/>
          </p:nvPr>
        </p:nvSpPr>
        <p:spPr>
          <a:xfrm>
            <a:off x="1451579" y="1853754"/>
            <a:ext cx="10740421" cy="3450613"/>
          </a:xfrm>
        </p:spPr>
        <p:txBody>
          <a:bodyPr>
            <a:noAutofit/>
          </a:bodyPr>
          <a:lstStyle/>
          <a:p>
            <a:pPr marL="0" indent="0">
              <a:buNone/>
            </a:pPr>
            <a:r>
              <a:rPr lang="nl-NL" sz="1800" b="1" dirty="0"/>
              <a:t>1.  Wilsovereenstemming</a:t>
            </a:r>
            <a:br>
              <a:rPr lang="nl-NL" sz="1800" dirty="0"/>
            </a:br>
            <a:r>
              <a:rPr lang="nl-NL" sz="1800" dirty="0"/>
              <a:t>De koper en verkoper zijn het met elkaar eens over de (juiste)producten en de prijs.</a:t>
            </a:r>
          </a:p>
          <a:p>
            <a:pPr marL="0" indent="0">
              <a:buNone/>
            </a:pPr>
            <a:r>
              <a:rPr lang="nl-NL" sz="1800" b="1" dirty="0"/>
              <a:t>2.  Vrije wil</a:t>
            </a:r>
            <a:br>
              <a:rPr lang="nl-NL" sz="1800" dirty="0"/>
            </a:br>
            <a:r>
              <a:rPr lang="nl-NL" sz="1800" dirty="0"/>
              <a:t>De overeenkomst is in vrije wil afgesloten. Er mag dus geen sprake geweest zijn van </a:t>
            </a:r>
            <a:r>
              <a:rPr lang="nl-NL" sz="1800" b="1" dirty="0"/>
              <a:t>dwang</a:t>
            </a:r>
            <a:r>
              <a:rPr lang="nl-NL" sz="1800" dirty="0"/>
              <a:t>, of </a:t>
            </a:r>
            <a:r>
              <a:rPr lang="nl-NL" sz="1800" b="1" dirty="0"/>
              <a:t>bedrog</a:t>
            </a:r>
            <a:r>
              <a:rPr lang="nl-NL" sz="1800" dirty="0"/>
              <a:t>. </a:t>
            </a:r>
          </a:p>
          <a:p>
            <a:pPr marL="0" indent="0">
              <a:buNone/>
            </a:pPr>
            <a:r>
              <a:rPr lang="nl-NL" sz="1800" b="1" dirty="0"/>
              <a:t>3.  Handelingsbekwaam </a:t>
            </a:r>
          </a:p>
          <a:p>
            <a:pPr marL="0" indent="0">
              <a:buNone/>
            </a:pPr>
            <a:r>
              <a:rPr lang="nl-NL" sz="1800" dirty="0"/>
              <a:t>Je bent handelingsbekwaam als je 18 jaar of ouder bent en niet onder curatele staat. Dat betekent dat je dan niet zelf de gevolgen van je handelen kunt overzien. B.v. als je geestelijk gehandicapt, verslaafd of failliet bent.</a:t>
            </a:r>
          </a:p>
          <a:p>
            <a:pPr marL="0" indent="0">
              <a:buNone/>
            </a:pPr>
            <a:r>
              <a:rPr lang="nl-NL" sz="1800" b="1" dirty="0"/>
              <a:t>4.   Niet in strijd met de wet</a:t>
            </a:r>
          </a:p>
          <a:p>
            <a:pPr marL="0" indent="442913">
              <a:buNone/>
            </a:pPr>
            <a:endParaRPr lang="nl-NL" sz="1800" dirty="0"/>
          </a:p>
        </p:txBody>
      </p:sp>
      <p:pic>
        <p:nvPicPr>
          <p:cNvPr id="2052" name="Picture 4" descr="Koopovereenkomst - Lesmateriaal - Wikiwijs">
            <a:extLst>
              <a:ext uri="{FF2B5EF4-FFF2-40B4-BE49-F238E27FC236}">
                <a16:creationId xmlns:a16="http://schemas.microsoft.com/office/drawing/2014/main" id="{5C76033C-8723-4093-BF21-621F16C7DF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3324" y="0"/>
            <a:ext cx="3798676" cy="1853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872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1EE5B5-FA02-460A-9D0D-C3522D7CCB6A}"/>
              </a:ext>
            </a:extLst>
          </p:cNvPr>
          <p:cNvSpPr>
            <a:spLocks noGrp="1"/>
          </p:cNvSpPr>
          <p:nvPr>
            <p:ph type="title"/>
          </p:nvPr>
        </p:nvSpPr>
        <p:spPr/>
        <p:txBody>
          <a:bodyPr/>
          <a:lstStyle/>
          <a:p>
            <a:r>
              <a:rPr lang="nl-NL" dirty="0"/>
              <a:t>Vraag</a:t>
            </a:r>
          </a:p>
        </p:txBody>
      </p:sp>
      <p:sp>
        <p:nvSpPr>
          <p:cNvPr id="3" name="Tijdelijke aanduiding voor inhoud 2">
            <a:extLst>
              <a:ext uri="{FF2B5EF4-FFF2-40B4-BE49-F238E27FC236}">
                <a16:creationId xmlns:a16="http://schemas.microsoft.com/office/drawing/2014/main" id="{0BC9F3D8-D3DD-4711-8855-0A0892C8F041}"/>
              </a:ext>
            </a:extLst>
          </p:cNvPr>
          <p:cNvSpPr>
            <a:spLocks noGrp="1"/>
          </p:cNvSpPr>
          <p:nvPr>
            <p:ph idx="1"/>
          </p:nvPr>
        </p:nvSpPr>
        <p:spPr/>
        <p:txBody>
          <a:bodyPr/>
          <a:lstStyle/>
          <a:p>
            <a:pPr marL="0" indent="0">
              <a:buNone/>
            </a:pPr>
            <a:r>
              <a:rPr lang="nl-NL" dirty="0"/>
              <a:t>Jochem van Ast wordt op straat lastiggevallen door drie jongens. De jongens dwingen Jochem zijn fiets aan hen te verkopen voor € 10,-. Jochem geeft de jongens zijn fiets. Hij krijgt van de jongens € 10,-.</a:t>
            </a:r>
          </a:p>
          <a:p>
            <a:pPr marL="0" indent="0">
              <a:buNone/>
            </a:pPr>
            <a:br>
              <a:rPr lang="nl-NL" dirty="0"/>
            </a:br>
            <a:r>
              <a:rPr lang="nl-NL" dirty="0"/>
              <a:t>Denk jij dat er hier sprake is van een </a:t>
            </a:r>
            <a:r>
              <a:rPr lang="nl-NL" b="1" dirty="0"/>
              <a:t>geldige koopovereenkomst</a:t>
            </a:r>
            <a:r>
              <a:rPr lang="nl-NL" dirty="0"/>
              <a:t>?</a:t>
            </a:r>
          </a:p>
        </p:txBody>
      </p:sp>
    </p:spTree>
    <p:extLst>
      <p:ext uri="{BB962C8B-B14F-4D97-AF65-F5344CB8AC3E}">
        <p14:creationId xmlns:p14="http://schemas.microsoft.com/office/powerpoint/2010/main" val="2768078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7DBA62-948D-4CE1-843B-28C87B43A346}"/>
              </a:ext>
            </a:extLst>
          </p:cNvPr>
          <p:cNvSpPr>
            <a:spLocks noGrp="1"/>
          </p:cNvSpPr>
          <p:nvPr>
            <p:ph type="title"/>
          </p:nvPr>
        </p:nvSpPr>
        <p:spPr/>
        <p:txBody>
          <a:bodyPr/>
          <a:lstStyle/>
          <a:p>
            <a:r>
              <a:rPr lang="nl-NL" dirty="0"/>
              <a:t>Eisen koopovereenkomst</a:t>
            </a:r>
          </a:p>
        </p:txBody>
      </p:sp>
      <p:sp>
        <p:nvSpPr>
          <p:cNvPr id="3" name="Tijdelijke aanduiding voor inhoud 2">
            <a:extLst>
              <a:ext uri="{FF2B5EF4-FFF2-40B4-BE49-F238E27FC236}">
                <a16:creationId xmlns:a16="http://schemas.microsoft.com/office/drawing/2014/main" id="{E2E8C7E4-23EA-408B-99D5-262E6EAC9CF0}"/>
              </a:ext>
            </a:extLst>
          </p:cNvPr>
          <p:cNvSpPr>
            <a:spLocks noGrp="1"/>
          </p:cNvSpPr>
          <p:nvPr>
            <p:ph idx="1"/>
          </p:nvPr>
        </p:nvSpPr>
        <p:spPr/>
        <p:txBody>
          <a:bodyPr/>
          <a:lstStyle/>
          <a:p>
            <a:r>
              <a:rPr lang="nl-NL" dirty="0"/>
              <a:t>Erik is 12 jaar. Hij koopt zonder toestemming van zijn ouders een telefoon van € 489,-. Is de koopovereenkomst geldig?</a:t>
            </a:r>
          </a:p>
          <a:p>
            <a:r>
              <a:rPr lang="nl-NL" dirty="0"/>
              <a:t>Willem </a:t>
            </a:r>
            <a:r>
              <a:rPr lang="nl-NL" dirty="0" err="1"/>
              <a:t>Essers</a:t>
            </a:r>
            <a:r>
              <a:rPr lang="nl-NL" dirty="0"/>
              <a:t> koopt 10 kilo heroïne. Wat is er mis met deze koop?</a:t>
            </a:r>
          </a:p>
          <a:p>
            <a:r>
              <a:rPr lang="nl-NL" dirty="0"/>
              <a:t>Frits van Ravenstein koopt een tweedehands fiets. De volgende dag wordt hij aangehouden. De fiets blijkt gestolen te zijn. Wat is er mis?</a:t>
            </a:r>
          </a:p>
          <a:p>
            <a:pPr marL="0" indent="0">
              <a:buNone/>
            </a:pPr>
            <a:endParaRPr lang="nl-NL" dirty="0"/>
          </a:p>
        </p:txBody>
      </p:sp>
    </p:spTree>
    <p:extLst>
      <p:ext uri="{BB962C8B-B14F-4D97-AF65-F5344CB8AC3E}">
        <p14:creationId xmlns:p14="http://schemas.microsoft.com/office/powerpoint/2010/main" val="113261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10243-51CD-4045-BE88-B70B9997275B}"/>
              </a:ext>
            </a:extLst>
          </p:cNvPr>
          <p:cNvSpPr>
            <a:spLocks noGrp="1"/>
          </p:cNvSpPr>
          <p:nvPr>
            <p:ph type="title"/>
          </p:nvPr>
        </p:nvSpPr>
        <p:spPr/>
        <p:txBody>
          <a:bodyPr/>
          <a:lstStyle/>
          <a:p>
            <a:r>
              <a:rPr lang="nl-NL" dirty="0"/>
              <a:t>Aanvulling: 18 jaar of ouder</a:t>
            </a:r>
          </a:p>
        </p:txBody>
      </p:sp>
      <p:sp>
        <p:nvSpPr>
          <p:cNvPr id="3" name="Tijdelijke aanduiding voor inhoud 2">
            <a:extLst>
              <a:ext uri="{FF2B5EF4-FFF2-40B4-BE49-F238E27FC236}">
                <a16:creationId xmlns:a16="http://schemas.microsoft.com/office/drawing/2014/main" id="{B6A74EA8-EDB0-4E0B-9D99-5893DC1CA816}"/>
              </a:ext>
            </a:extLst>
          </p:cNvPr>
          <p:cNvSpPr>
            <a:spLocks noGrp="1"/>
          </p:cNvSpPr>
          <p:nvPr>
            <p:ph idx="1"/>
          </p:nvPr>
        </p:nvSpPr>
        <p:spPr/>
        <p:txBody>
          <a:bodyPr/>
          <a:lstStyle/>
          <a:p>
            <a:pPr marL="0" indent="0">
              <a:buNone/>
            </a:pPr>
            <a:r>
              <a:rPr lang="nl-NL" dirty="0"/>
              <a:t>Minderjarigen mogen volgens de wet alleen met toestemming van hun ouders een koopovereenkomst afsluiten. Toch zijn er wel uitzonderingen:</a:t>
            </a:r>
          </a:p>
          <a:p>
            <a:r>
              <a:rPr lang="nl-NL" dirty="0"/>
              <a:t>er is iets gekocht met </a:t>
            </a:r>
            <a:r>
              <a:rPr lang="nl-NL" dirty="0" err="1"/>
              <a:t>zelfverdiend</a:t>
            </a:r>
            <a:r>
              <a:rPr lang="nl-NL" dirty="0"/>
              <a:t> geld.</a:t>
            </a:r>
          </a:p>
          <a:p>
            <a:r>
              <a:rPr lang="nl-NL" dirty="0"/>
              <a:t>er is iets gekocht wat voor iemand van die leeftijd normaal is:</a:t>
            </a:r>
            <a:br>
              <a:rPr lang="nl-NL" dirty="0"/>
            </a:br>
            <a:r>
              <a:rPr lang="nl-NL" dirty="0"/>
              <a:t>de hoogte van het aankoopbedrag speelt dan een rol b.v. snoep, spelletjes, drinken, kleding, broodje </a:t>
            </a:r>
          </a:p>
          <a:p>
            <a:pPr marL="0" indent="0">
              <a:buNone/>
            </a:pPr>
            <a:endParaRPr lang="nl-NL" dirty="0"/>
          </a:p>
        </p:txBody>
      </p:sp>
    </p:spTree>
    <p:extLst>
      <p:ext uri="{BB962C8B-B14F-4D97-AF65-F5344CB8AC3E}">
        <p14:creationId xmlns:p14="http://schemas.microsoft.com/office/powerpoint/2010/main" val="2825268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1B5910-8BD8-44B2-95A2-F2568FFDEEEC}"/>
              </a:ext>
            </a:extLst>
          </p:cNvPr>
          <p:cNvSpPr>
            <a:spLocks noGrp="1"/>
          </p:cNvSpPr>
          <p:nvPr>
            <p:ph type="title"/>
          </p:nvPr>
        </p:nvSpPr>
        <p:spPr/>
        <p:txBody>
          <a:bodyPr/>
          <a:lstStyle/>
          <a:p>
            <a:r>
              <a:rPr lang="nl-NL" dirty="0"/>
              <a:t>Nog even een laatste controle:</a:t>
            </a:r>
          </a:p>
        </p:txBody>
      </p:sp>
      <p:sp>
        <p:nvSpPr>
          <p:cNvPr id="3" name="Tijdelijke aanduiding voor inhoud 2">
            <a:extLst>
              <a:ext uri="{FF2B5EF4-FFF2-40B4-BE49-F238E27FC236}">
                <a16:creationId xmlns:a16="http://schemas.microsoft.com/office/drawing/2014/main" id="{F475D92E-B247-4A84-9E99-C17E15228FF6}"/>
              </a:ext>
            </a:extLst>
          </p:cNvPr>
          <p:cNvSpPr>
            <a:spLocks noGrp="1"/>
          </p:cNvSpPr>
          <p:nvPr>
            <p:ph idx="1"/>
          </p:nvPr>
        </p:nvSpPr>
        <p:spPr>
          <a:xfrm>
            <a:off x="420721" y="2017030"/>
            <a:ext cx="9603275" cy="3450613"/>
          </a:xfrm>
        </p:spPr>
        <p:txBody>
          <a:bodyPr>
            <a:normAutofit lnSpcReduction="10000"/>
          </a:bodyPr>
          <a:lstStyle/>
          <a:p>
            <a:r>
              <a:rPr lang="nl-NL" dirty="0"/>
              <a:t>Als een koper en _______ het eens zijn over het artikel en over de verkoopprijs, dan spreek je van een _______ .</a:t>
            </a:r>
          </a:p>
          <a:p>
            <a:r>
              <a:rPr lang="nl-NL" dirty="0"/>
              <a:t>Een koopovereenkomst leidt tot _______ en rechten voor de koper en de verkoper.</a:t>
            </a:r>
          </a:p>
          <a:p>
            <a:r>
              <a:rPr lang="nl-NL" dirty="0"/>
              <a:t>Een koopovereenkomst is alleen geldig als: koper en verkoper weten over welk _______ het gaat.</a:t>
            </a:r>
          </a:p>
          <a:p>
            <a:r>
              <a:rPr lang="nl-NL" dirty="0"/>
              <a:t>koper en verkoper moeten beiden minimaal _______ zijn.</a:t>
            </a:r>
          </a:p>
          <a:p>
            <a:r>
              <a:rPr lang="nl-NL" dirty="0"/>
              <a:t>er geen sprake is van dwang of _______ .</a:t>
            </a:r>
          </a:p>
          <a:p>
            <a:r>
              <a:rPr lang="nl-NL" dirty="0"/>
              <a:t>de overeenkomst niet in strijd is met de _______ .</a:t>
            </a:r>
          </a:p>
          <a:p>
            <a:pPr marL="0" indent="0">
              <a:buNone/>
            </a:pPr>
            <a:endParaRPr lang="nl-NL" dirty="0"/>
          </a:p>
        </p:txBody>
      </p:sp>
      <p:sp>
        <p:nvSpPr>
          <p:cNvPr id="4" name="Tekstvak 3">
            <a:extLst>
              <a:ext uri="{FF2B5EF4-FFF2-40B4-BE49-F238E27FC236}">
                <a16:creationId xmlns:a16="http://schemas.microsoft.com/office/drawing/2014/main" id="{366A4DCC-A871-4E89-A06C-071DFA080C3A}"/>
              </a:ext>
            </a:extLst>
          </p:cNvPr>
          <p:cNvSpPr txBox="1"/>
          <p:nvPr/>
        </p:nvSpPr>
        <p:spPr>
          <a:xfrm>
            <a:off x="9795935" y="2017030"/>
            <a:ext cx="2517838" cy="2246769"/>
          </a:xfrm>
          <a:prstGeom prst="rect">
            <a:avLst/>
          </a:prstGeom>
          <a:noFill/>
          <a:ln>
            <a:solidFill>
              <a:schemeClr val="accent1"/>
            </a:solidFill>
            <a:prstDash val="dash"/>
          </a:ln>
        </p:spPr>
        <p:txBody>
          <a:bodyPr wrap="square" rtlCol="0">
            <a:spAutoFit/>
          </a:bodyPr>
          <a:lstStyle/>
          <a:p>
            <a:r>
              <a:rPr lang="nl-NL" sz="2000" dirty="0"/>
              <a:t>1. Wet</a:t>
            </a:r>
          </a:p>
          <a:p>
            <a:r>
              <a:rPr lang="nl-NL" sz="2000" dirty="0"/>
              <a:t>2. Plichten</a:t>
            </a:r>
          </a:p>
          <a:p>
            <a:r>
              <a:rPr lang="nl-NL" sz="2000" dirty="0"/>
              <a:t>3. Artikel</a:t>
            </a:r>
          </a:p>
          <a:p>
            <a:r>
              <a:rPr lang="nl-NL" sz="2000" dirty="0"/>
              <a:t>4. Bedrog</a:t>
            </a:r>
          </a:p>
          <a:p>
            <a:r>
              <a:rPr lang="nl-NL" sz="2000" dirty="0"/>
              <a:t>5. Koopovereenkomst</a:t>
            </a:r>
          </a:p>
          <a:p>
            <a:r>
              <a:rPr lang="nl-NL" sz="2000" dirty="0"/>
              <a:t>6. 18 jaar</a:t>
            </a:r>
          </a:p>
          <a:p>
            <a:r>
              <a:rPr lang="nl-NL" sz="2000" dirty="0"/>
              <a:t>7. Verkoper</a:t>
            </a:r>
          </a:p>
        </p:txBody>
      </p:sp>
    </p:spTree>
    <p:extLst>
      <p:ext uri="{BB962C8B-B14F-4D97-AF65-F5344CB8AC3E}">
        <p14:creationId xmlns:p14="http://schemas.microsoft.com/office/powerpoint/2010/main" val="2973504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7F5A1-7FDB-4204-A667-42C8C3F87FED}"/>
              </a:ext>
            </a:extLst>
          </p:cNvPr>
          <p:cNvSpPr>
            <a:spLocks noGrp="1"/>
          </p:cNvSpPr>
          <p:nvPr>
            <p:ph type="title"/>
          </p:nvPr>
        </p:nvSpPr>
        <p:spPr>
          <a:xfrm>
            <a:off x="1274130" y="921911"/>
            <a:ext cx="8643154" cy="1887950"/>
          </a:xfrm>
        </p:spPr>
        <p:txBody>
          <a:bodyPr/>
          <a:lstStyle/>
          <a:p>
            <a:r>
              <a:rPr lang="nl-NL" dirty="0"/>
              <a:t>Praktijk opdracht: </a:t>
            </a:r>
            <a:br>
              <a:rPr lang="nl-NL" dirty="0"/>
            </a:br>
            <a:r>
              <a:rPr lang="nl-NL" dirty="0"/>
              <a:t>start je eigen winkel</a:t>
            </a:r>
          </a:p>
        </p:txBody>
      </p:sp>
      <p:sp>
        <p:nvSpPr>
          <p:cNvPr id="3" name="Tijdelijke aanduiding voor tekst 2">
            <a:extLst>
              <a:ext uri="{FF2B5EF4-FFF2-40B4-BE49-F238E27FC236}">
                <a16:creationId xmlns:a16="http://schemas.microsoft.com/office/drawing/2014/main" id="{92483EB9-C0E6-403B-A565-5BFF2A952688}"/>
              </a:ext>
            </a:extLst>
          </p:cNvPr>
          <p:cNvSpPr>
            <a:spLocks noGrp="1"/>
          </p:cNvSpPr>
          <p:nvPr>
            <p:ph type="body" idx="1"/>
          </p:nvPr>
        </p:nvSpPr>
        <p:spPr>
          <a:xfrm>
            <a:off x="1466947" y="4069358"/>
            <a:ext cx="8630446" cy="1624787"/>
          </a:xfrm>
        </p:spPr>
        <p:txBody>
          <a:bodyPr>
            <a:normAutofit fontScale="92500" lnSpcReduction="10000"/>
          </a:bodyPr>
          <a:lstStyle/>
          <a:p>
            <a:pPr marL="457200" indent="-457200">
              <a:buFont typeface="Arial" panose="020B0604020202020204" pitchFamily="34" charset="0"/>
              <a:buChar char="•"/>
            </a:pPr>
            <a:r>
              <a:rPr lang="nl-NL" sz="2600" i="1" dirty="0"/>
              <a:t>Marktpositie</a:t>
            </a:r>
          </a:p>
          <a:p>
            <a:pPr marL="457200" indent="-457200">
              <a:buFont typeface="Arial" panose="020B0604020202020204" pitchFamily="34" charset="0"/>
              <a:buChar char="•"/>
            </a:pPr>
            <a:r>
              <a:rPr lang="nl-NL" sz="2600" i="1" dirty="0"/>
              <a:t>Doelgroep</a:t>
            </a:r>
          </a:p>
          <a:p>
            <a:pPr marL="457200" indent="-457200">
              <a:buFont typeface="Arial" panose="020B0604020202020204" pitchFamily="34" charset="0"/>
              <a:buChar char="•"/>
            </a:pPr>
            <a:r>
              <a:rPr lang="nl-NL" sz="2600" i="1" dirty="0"/>
              <a:t>Marketing mix</a:t>
            </a:r>
          </a:p>
          <a:p>
            <a:endParaRPr lang="nl-NL" dirty="0"/>
          </a:p>
        </p:txBody>
      </p:sp>
      <p:pic>
        <p:nvPicPr>
          <p:cNvPr id="6146" name="Picture 2" descr="Eigen winkel openen | Kosten &amp;amp; regels">
            <a:extLst>
              <a:ext uri="{FF2B5EF4-FFF2-40B4-BE49-F238E27FC236}">
                <a16:creationId xmlns:a16="http://schemas.microsoft.com/office/drawing/2014/main" id="{6BBAA71F-A4C9-4DCA-A716-93A5C31E7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6656" y="1865886"/>
            <a:ext cx="5120553" cy="3398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381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22FAAFC-8199-4E16-9843-C45EA6EDDD87}"/>
              </a:ext>
            </a:extLst>
          </p:cNvPr>
          <p:cNvPicPr>
            <a:picLocks noChangeAspect="1"/>
          </p:cNvPicPr>
          <p:nvPr/>
        </p:nvPicPr>
        <p:blipFill>
          <a:blip r:embed="rId2"/>
          <a:stretch>
            <a:fillRect/>
          </a:stretch>
        </p:blipFill>
        <p:spPr>
          <a:xfrm>
            <a:off x="665011" y="0"/>
            <a:ext cx="10789196" cy="6082145"/>
          </a:xfrm>
          <a:prstGeom prst="rect">
            <a:avLst/>
          </a:prstGeom>
        </p:spPr>
      </p:pic>
      <p:sp>
        <p:nvSpPr>
          <p:cNvPr id="3" name="Tekstvak 2">
            <a:extLst>
              <a:ext uri="{FF2B5EF4-FFF2-40B4-BE49-F238E27FC236}">
                <a16:creationId xmlns:a16="http://schemas.microsoft.com/office/drawing/2014/main" id="{E2521EB4-3BF0-4136-B14A-D9D24306F193}"/>
              </a:ext>
            </a:extLst>
          </p:cNvPr>
          <p:cNvSpPr txBox="1"/>
          <p:nvPr/>
        </p:nvSpPr>
        <p:spPr>
          <a:xfrm>
            <a:off x="928255" y="193964"/>
            <a:ext cx="2660072" cy="646331"/>
          </a:xfrm>
          <a:prstGeom prst="rect">
            <a:avLst/>
          </a:prstGeom>
          <a:noFill/>
        </p:spPr>
        <p:txBody>
          <a:bodyPr wrap="square" rtlCol="0">
            <a:spAutoFit/>
          </a:bodyPr>
          <a:lstStyle/>
          <a:p>
            <a:r>
              <a:rPr lang="nl-NL" sz="3600" dirty="0"/>
              <a:t>Marktpositie</a:t>
            </a:r>
          </a:p>
        </p:txBody>
      </p:sp>
    </p:spTree>
    <p:extLst>
      <p:ext uri="{BB962C8B-B14F-4D97-AF65-F5344CB8AC3E}">
        <p14:creationId xmlns:p14="http://schemas.microsoft.com/office/powerpoint/2010/main" val="1660830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9D2C2-31AE-4B84-BD80-00382D02208C}"/>
              </a:ext>
            </a:extLst>
          </p:cNvPr>
          <p:cNvSpPr>
            <a:spLocks noGrp="1"/>
          </p:cNvSpPr>
          <p:nvPr>
            <p:ph type="title"/>
          </p:nvPr>
        </p:nvSpPr>
        <p:spPr/>
        <p:txBody>
          <a:bodyPr/>
          <a:lstStyle/>
          <a:p>
            <a:r>
              <a:rPr lang="nl-NL" dirty="0"/>
              <a:t>Doelgroep</a:t>
            </a:r>
          </a:p>
        </p:txBody>
      </p:sp>
      <p:sp>
        <p:nvSpPr>
          <p:cNvPr id="3" name="Tijdelijke aanduiding voor inhoud 2">
            <a:extLst>
              <a:ext uri="{FF2B5EF4-FFF2-40B4-BE49-F238E27FC236}">
                <a16:creationId xmlns:a16="http://schemas.microsoft.com/office/drawing/2014/main" id="{C68ECDE7-BE1D-4FA5-85D6-2570A8160EE0}"/>
              </a:ext>
            </a:extLst>
          </p:cNvPr>
          <p:cNvSpPr>
            <a:spLocks noGrp="1"/>
          </p:cNvSpPr>
          <p:nvPr>
            <p:ph idx="1"/>
          </p:nvPr>
        </p:nvSpPr>
        <p:spPr/>
        <p:txBody>
          <a:bodyPr/>
          <a:lstStyle/>
          <a:p>
            <a:r>
              <a:rPr lang="nl-NL" dirty="0"/>
              <a:t>Groep personen o.b.v. gezamenlijke kenmerken tot één groep behoren </a:t>
            </a:r>
          </a:p>
          <a:p>
            <a:r>
              <a:rPr lang="nl-NL" dirty="0"/>
              <a:t>Degenen voor wie het product / formule is bedoelt</a:t>
            </a:r>
          </a:p>
        </p:txBody>
      </p:sp>
    </p:spTree>
    <p:extLst>
      <p:ext uri="{BB962C8B-B14F-4D97-AF65-F5344CB8AC3E}">
        <p14:creationId xmlns:p14="http://schemas.microsoft.com/office/powerpoint/2010/main" val="3855687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rketingmix - Lesmateriaal - Wikiwijs">
            <a:extLst>
              <a:ext uri="{FF2B5EF4-FFF2-40B4-BE49-F238E27FC236}">
                <a16:creationId xmlns:a16="http://schemas.microsoft.com/office/drawing/2014/main" id="{B2E782B0-DD79-43A8-9296-719E4DEFF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83" y="152400"/>
            <a:ext cx="10763313" cy="5708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684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globalmarketingprofessor.com/wp-content/uploads/2021/04/coke-products--991x1024.png">
            <a:extLst>
              <a:ext uri="{FF2B5EF4-FFF2-40B4-BE49-F238E27FC236}">
                <a16:creationId xmlns:a16="http://schemas.microsoft.com/office/drawing/2014/main" id="{A27701D0-A931-4C19-851F-7E4A436AE8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1063" y="0"/>
            <a:ext cx="5887030" cy="6082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757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ction Stadshart - indebuurt Zoetermeer">
            <a:extLst>
              <a:ext uri="{FF2B5EF4-FFF2-40B4-BE49-F238E27FC236}">
                <a16:creationId xmlns:a16="http://schemas.microsoft.com/office/drawing/2014/main" id="{3E72954F-A0CE-47D9-9AB7-5BC7EC8A9B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7" t="31016" r="267" b="27006"/>
          <a:stretch/>
        </p:blipFill>
        <p:spPr bwMode="auto">
          <a:xfrm>
            <a:off x="307849" y="457200"/>
            <a:ext cx="11518330" cy="4835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375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9D3595-D144-4248-94E4-7A7EC1C47893}"/>
              </a:ext>
            </a:extLst>
          </p:cNvPr>
          <p:cNvSpPr>
            <a:spLocks noGrp="1"/>
          </p:cNvSpPr>
          <p:nvPr>
            <p:ph type="title"/>
          </p:nvPr>
        </p:nvSpPr>
        <p:spPr/>
        <p:txBody>
          <a:bodyPr/>
          <a:lstStyle/>
          <a:p>
            <a:r>
              <a:rPr lang="nl-NL" dirty="0"/>
              <a:t>Algemene informatie</a:t>
            </a:r>
          </a:p>
        </p:txBody>
      </p:sp>
      <p:sp>
        <p:nvSpPr>
          <p:cNvPr id="3" name="Tijdelijke aanduiding voor inhoud 2">
            <a:extLst>
              <a:ext uri="{FF2B5EF4-FFF2-40B4-BE49-F238E27FC236}">
                <a16:creationId xmlns:a16="http://schemas.microsoft.com/office/drawing/2014/main" id="{0E79BA5E-0F1C-4EB2-9615-F37DF29EE50C}"/>
              </a:ext>
            </a:extLst>
          </p:cNvPr>
          <p:cNvSpPr>
            <a:spLocks noGrp="1"/>
          </p:cNvSpPr>
          <p:nvPr>
            <p:ph idx="1"/>
          </p:nvPr>
        </p:nvSpPr>
        <p:spPr/>
        <p:txBody>
          <a:bodyPr/>
          <a:lstStyle/>
          <a:p>
            <a:r>
              <a:rPr lang="nl-NL" dirty="0"/>
              <a:t>In </a:t>
            </a:r>
            <a:r>
              <a:rPr lang="nl-NL" b="1" dirty="0"/>
              <a:t>Nederland</a:t>
            </a:r>
            <a:r>
              <a:rPr lang="nl-NL" dirty="0"/>
              <a:t> zijn er inmiddels zo'n 400 Actions. Onlangs opende de 600ste winkel in Frankrijk en de 400ste in Duitsland. Recent startte </a:t>
            </a:r>
            <a:r>
              <a:rPr lang="nl-NL" b="1" dirty="0"/>
              <a:t>Action</a:t>
            </a:r>
            <a:r>
              <a:rPr lang="nl-NL" dirty="0"/>
              <a:t> ook met </a:t>
            </a:r>
            <a:r>
              <a:rPr lang="nl-NL" b="1" dirty="0"/>
              <a:t>winkels</a:t>
            </a:r>
            <a:r>
              <a:rPr lang="nl-NL" dirty="0"/>
              <a:t> in Tsjechië en in Italië.</a:t>
            </a:r>
          </a:p>
          <a:p>
            <a:r>
              <a:rPr lang="nl-NL" dirty="0"/>
              <a:t>Opgericht in 1993</a:t>
            </a:r>
          </a:p>
          <a:p>
            <a:r>
              <a:rPr lang="nl-NL" dirty="0"/>
              <a:t>11 miljoen klanten per week</a:t>
            </a:r>
          </a:p>
          <a:p>
            <a:r>
              <a:rPr lang="nl-NL" dirty="0"/>
              <a:t>5,6 miljard omzet per jaar</a:t>
            </a:r>
          </a:p>
          <a:p>
            <a:r>
              <a:rPr lang="nl-NL" dirty="0"/>
              <a:t>50.000 medewerkers</a:t>
            </a:r>
          </a:p>
        </p:txBody>
      </p:sp>
      <p:pic>
        <p:nvPicPr>
          <p:cNvPr id="4" name="Picture 2" descr="Action Stadshart - indebuurt Zoetermeer">
            <a:extLst>
              <a:ext uri="{FF2B5EF4-FFF2-40B4-BE49-F238E27FC236}">
                <a16:creationId xmlns:a16="http://schemas.microsoft.com/office/drawing/2014/main" id="{8EF04928-D590-4C96-845A-9C44D2734A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7" t="31016" r="267" b="27006"/>
          <a:stretch/>
        </p:blipFill>
        <p:spPr bwMode="auto">
          <a:xfrm>
            <a:off x="9490694" y="4941727"/>
            <a:ext cx="2499453" cy="104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035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405F7-81B9-4465-8BF6-93281910F9BF}"/>
              </a:ext>
            </a:extLst>
          </p:cNvPr>
          <p:cNvSpPr>
            <a:spLocks noGrp="1"/>
          </p:cNvSpPr>
          <p:nvPr>
            <p:ph type="title"/>
          </p:nvPr>
        </p:nvSpPr>
        <p:spPr/>
        <p:txBody>
          <a:bodyPr/>
          <a:lstStyle/>
          <a:p>
            <a:r>
              <a:rPr lang="nl-NL" dirty="0"/>
              <a:t>Vraag 1</a:t>
            </a:r>
          </a:p>
        </p:txBody>
      </p:sp>
      <p:sp>
        <p:nvSpPr>
          <p:cNvPr id="3" name="Tijdelijke aanduiding voor inhoud 2">
            <a:extLst>
              <a:ext uri="{FF2B5EF4-FFF2-40B4-BE49-F238E27FC236}">
                <a16:creationId xmlns:a16="http://schemas.microsoft.com/office/drawing/2014/main" id="{CC68456E-3670-4956-B4E8-3574FBEB8184}"/>
              </a:ext>
            </a:extLst>
          </p:cNvPr>
          <p:cNvSpPr>
            <a:spLocks noGrp="1"/>
          </p:cNvSpPr>
          <p:nvPr>
            <p:ph idx="1"/>
          </p:nvPr>
        </p:nvSpPr>
        <p:spPr/>
        <p:txBody>
          <a:bodyPr/>
          <a:lstStyle/>
          <a:p>
            <a:pPr marL="0" indent="0">
              <a:buNone/>
            </a:pPr>
            <a:r>
              <a:rPr lang="nl-NL" dirty="0"/>
              <a:t>De winkelketen Action begint een grote speler te worden in Nederland.</a:t>
            </a:r>
            <a:br>
              <a:rPr lang="nl-NL" dirty="0"/>
            </a:br>
            <a:r>
              <a:rPr lang="nl-NL" dirty="0"/>
              <a:t>Mensen komen naar Action, omdat ze daar ‘lekker’ kunnen shoppen voor weinig geld.</a:t>
            </a:r>
            <a:br>
              <a:rPr lang="nl-NL" dirty="0"/>
            </a:br>
            <a:br>
              <a:rPr lang="nl-NL" dirty="0"/>
            </a:br>
            <a:r>
              <a:rPr lang="nl-NL" dirty="0"/>
              <a:t>Naast een permanent assortiment is er ook een steeds wisselend assortiment.</a:t>
            </a:r>
            <a:br>
              <a:rPr lang="nl-NL" dirty="0"/>
            </a:br>
            <a:r>
              <a:rPr lang="nl-NL" dirty="0"/>
              <a:t>Het werken met een steeds wisselend assortiment, zodat klanten niet weten wat ze aan zullen treffen, is een voorbeeld van een marketingstrategie.</a:t>
            </a:r>
          </a:p>
          <a:p>
            <a:pPr marL="0" indent="0">
              <a:buNone/>
            </a:pPr>
            <a:r>
              <a:rPr lang="nl-NL" dirty="0"/>
              <a:t>Leg uit dat een wisselend assortiment klanten naar de winkel kan lokken.</a:t>
            </a:r>
          </a:p>
          <a:p>
            <a:pPr marL="0" indent="0">
              <a:buNone/>
            </a:pPr>
            <a:endParaRPr lang="nl-NL" dirty="0"/>
          </a:p>
        </p:txBody>
      </p:sp>
      <p:pic>
        <p:nvPicPr>
          <p:cNvPr id="4" name="Picture 2" descr="Action Stadshart - indebuurt Zoetermeer">
            <a:extLst>
              <a:ext uri="{FF2B5EF4-FFF2-40B4-BE49-F238E27FC236}">
                <a16:creationId xmlns:a16="http://schemas.microsoft.com/office/drawing/2014/main" id="{DD31583A-7A5B-4EC8-A9A4-A740E73227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7" t="31016" r="267" b="27006"/>
          <a:stretch/>
        </p:blipFill>
        <p:spPr bwMode="auto">
          <a:xfrm>
            <a:off x="9512464" y="124573"/>
            <a:ext cx="2499451" cy="1049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595923"/>
      </p:ext>
    </p:extLst>
  </p:cSld>
  <p:clrMapOvr>
    <a:masterClrMapping/>
  </p:clrMapOvr>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faultSectionNames xmlns="2df53535-01ae-4b4b-a0f4-c4d5e39e5b43" xsi:nil="true"/>
    <Is_Collaboration_Space_Locked xmlns="2df53535-01ae-4b4b-a0f4-c4d5e39e5b43" xsi:nil="true"/>
    <FolderType xmlns="2df53535-01ae-4b4b-a0f4-c4d5e39e5b43" xsi:nil="true"/>
    <Teachers xmlns="2df53535-01ae-4b4b-a0f4-c4d5e39e5b43">
      <UserInfo>
        <DisplayName/>
        <AccountId xsi:nil="true"/>
        <AccountType/>
      </UserInfo>
    </Teachers>
    <NotebookType xmlns="2df53535-01ae-4b4b-a0f4-c4d5e39e5b43" xsi:nil="true"/>
    <TeamsChannelId xmlns="2df53535-01ae-4b4b-a0f4-c4d5e39e5b43" xsi:nil="true"/>
    <Invited_Teachers xmlns="2df53535-01ae-4b4b-a0f4-c4d5e39e5b43" xsi:nil="true"/>
    <Invited_Students xmlns="2df53535-01ae-4b4b-a0f4-c4d5e39e5b43" xsi:nil="true"/>
    <IsNotebookLocked xmlns="2df53535-01ae-4b4b-a0f4-c4d5e39e5b43" xsi:nil="true"/>
    <CultureName xmlns="2df53535-01ae-4b4b-a0f4-c4d5e39e5b43" xsi:nil="true"/>
    <Owner xmlns="2df53535-01ae-4b4b-a0f4-c4d5e39e5b43">
      <UserInfo>
        <DisplayName/>
        <AccountId xsi:nil="true"/>
        <AccountType/>
      </UserInfo>
    </Owner>
    <Distribution_Groups xmlns="2df53535-01ae-4b4b-a0f4-c4d5e39e5b43" xsi:nil="true"/>
    <AppVersion xmlns="2df53535-01ae-4b4b-a0f4-c4d5e39e5b43" xsi:nil="true"/>
    <Students xmlns="2df53535-01ae-4b4b-a0f4-c4d5e39e5b43">
      <UserInfo>
        <DisplayName/>
        <AccountId xsi:nil="true"/>
        <AccountType/>
      </UserInfo>
    </Students>
    <Student_Groups xmlns="2df53535-01ae-4b4b-a0f4-c4d5e39e5b43">
      <UserInfo>
        <DisplayName/>
        <AccountId xsi:nil="true"/>
        <AccountType/>
      </UserInfo>
    </Student_Groups>
    <Math_Settings xmlns="2df53535-01ae-4b4b-a0f4-c4d5e39e5b43" xsi:nil="true"/>
    <Templates xmlns="2df53535-01ae-4b4b-a0f4-c4d5e39e5b43" xsi:nil="true"/>
    <LMS_Mappings xmlns="2df53535-01ae-4b4b-a0f4-c4d5e39e5b43" xsi:nil="true"/>
    <Self_Registration_Enabled xmlns="2df53535-01ae-4b4b-a0f4-c4d5e39e5b43" xsi:nil="true"/>
    <Has_Teacher_Only_SectionGroup xmlns="2df53535-01ae-4b4b-a0f4-c4d5e39e5b4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465A10D4257F4183CEB6CA74DFE1E4" ma:contentTypeVersion="34" ma:contentTypeDescription="Een nieuw document maken." ma:contentTypeScope="" ma:versionID="1db5bc38ec9d99959d659a4b6e1e7bdc">
  <xsd:schema xmlns:xsd="http://www.w3.org/2001/XMLSchema" xmlns:xs="http://www.w3.org/2001/XMLSchema" xmlns:p="http://schemas.microsoft.com/office/2006/metadata/properties" xmlns:ns3="2df53535-01ae-4b4b-a0f4-c4d5e39e5b43" xmlns:ns4="e1d6d28f-7880-425a-a0b0-72aee810682b" targetNamespace="http://schemas.microsoft.com/office/2006/metadata/properties" ma:root="true" ma:fieldsID="e2380771a445d9e61856e8fb6cb770ee" ns3:_="" ns4:_="">
    <xsd:import namespace="2df53535-01ae-4b4b-a0f4-c4d5e39e5b43"/>
    <xsd:import namespace="e1d6d28f-7880-425a-a0b0-72aee810682b"/>
    <xsd:element name="properties">
      <xsd:complexType>
        <xsd:sequence>
          <xsd:element name="documentManagement">
            <xsd:complexType>
              <xsd:all>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f53535-01ae-4b4b-a0f4-c4d5e39e5b43"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Teachers" ma:index="22" nillable="true" ma:displayName="Invited Teachers" ma:internalName="Invited_Teachers">
      <xsd:simpleType>
        <xsd:restriction base="dms:Note">
          <xsd:maxLength value="255"/>
        </xsd:restriction>
      </xsd:simpleType>
    </xsd:element>
    <xsd:element name="Invited_Students" ma:index="23" nillable="true" ma:displayName="Invited Students" ma:internalName="Invited_Student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Teacher_Only_SectionGroup" ma:index="25" nillable="true" ma:displayName="Has Teacher Only SectionGroup" ma:internalName="Has_Teacher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Location" ma:index="38" nillable="true" ma:displayName="Location" ma:internalName="MediaServiceLocation" ma:readOnly="true">
      <xsd:simpleType>
        <xsd:restriction base="dms:Text"/>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MediaLengthInSeconds" ma:index="4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d6d28f-7880-425a-a0b0-72aee810682b" elementFormDefault="qualified">
    <xsd:import namespace="http://schemas.microsoft.com/office/2006/documentManagement/types"/>
    <xsd:import namespace="http://schemas.microsoft.com/office/infopath/2007/PartnerControls"/>
    <xsd:element name="SharedWithUsers" ma:index="2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Gedeeld met details" ma:internalName="SharedWithDetails" ma:readOnly="true">
      <xsd:simpleType>
        <xsd:restriction base="dms:Note">
          <xsd:maxLength value="255"/>
        </xsd:restriction>
      </xsd:simpleType>
    </xsd:element>
    <xsd:element name="SharingHintHash" ma:index="3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DF5FE3-4E21-4C31-A78A-D6E8565EC4CC}">
  <ds:schemaRefs>
    <ds:schemaRef ds:uri="http://purl.org/dc/terms/"/>
    <ds:schemaRef ds:uri="2df53535-01ae-4b4b-a0f4-c4d5e39e5b43"/>
    <ds:schemaRef ds:uri="e1d6d28f-7880-425a-a0b0-72aee81068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285090E1-FB2E-4241-A274-17B1159B87EC}">
  <ds:schemaRefs>
    <ds:schemaRef ds:uri="http://schemas.microsoft.com/sharepoint/v3/contenttype/forms"/>
  </ds:schemaRefs>
</ds:datastoreItem>
</file>

<file path=customXml/itemProps3.xml><?xml version="1.0" encoding="utf-8"?>
<ds:datastoreItem xmlns:ds="http://schemas.openxmlformats.org/officeDocument/2006/customXml" ds:itemID="{42B43C08-AE8A-4F31-9918-4DCADBF65C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f53535-01ae-4b4b-a0f4-c4d5e39e5b43"/>
    <ds:schemaRef ds:uri="e1d6d28f-7880-425a-a0b0-72aee81068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TM10001114[[fn=Galerie]]</Template>
  <TotalTime>2944</TotalTime>
  <Words>1225</Words>
  <Application>Microsoft Office PowerPoint</Application>
  <PresentationFormat>Breedbeeld</PresentationFormat>
  <Paragraphs>103</Paragraphs>
  <Slides>27</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27</vt:i4>
      </vt:variant>
    </vt:vector>
  </HeadingPairs>
  <TitlesOfParts>
    <vt:vector size="32" baseType="lpstr">
      <vt:lpstr>Arial</vt:lpstr>
      <vt:lpstr>Calibri</vt:lpstr>
      <vt:lpstr>Gill Sans MT</vt:lpstr>
      <vt:lpstr>Times New Roman</vt:lpstr>
      <vt:lpstr>Galerie</vt:lpstr>
      <vt:lpstr>Marketing- en retailmix</vt:lpstr>
      <vt:lpstr>Klanten</vt:lpstr>
      <vt:lpstr>PowerPoint-presentatie</vt:lpstr>
      <vt:lpstr>Doelgroep</vt:lpstr>
      <vt:lpstr>PowerPoint-presentatie</vt:lpstr>
      <vt:lpstr>PowerPoint-presentatie</vt:lpstr>
      <vt:lpstr>PowerPoint-presentatie</vt:lpstr>
      <vt:lpstr>Algemene informatie</vt:lpstr>
      <vt:lpstr>Vraag 1</vt:lpstr>
      <vt:lpstr>Vraag 2</vt:lpstr>
      <vt:lpstr>Vraag 3</vt:lpstr>
      <vt:lpstr>Vraag 4</vt:lpstr>
      <vt:lpstr>Vraag 5</vt:lpstr>
      <vt:lpstr>Vraag 6</vt:lpstr>
      <vt:lpstr>Vraag 7</vt:lpstr>
      <vt:lpstr>PowerPoint-presentatie</vt:lpstr>
      <vt:lpstr>Koopovereenkomst</vt:lpstr>
      <vt:lpstr>Koper / verkoper</vt:lpstr>
      <vt:lpstr>Wat is dat een koopovereenkomst?</vt:lpstr>
      <vt:lpstr>Vraag</vt:lpstr>
      <vt:lpstr>Rechten en plichten</vt:lpstr>
      <vt:lpstr>4 belangrijke  Eisen</vt:lpstr>
      <vt:lpstr>Vraag</vt:lpstr>
      <vt:lpstr>Eisen koopovereenkomst</vt:lpstr>
      <vt:lpstr>Aanvulling: 18 jaar of ouder</vt:lpstr>
      <vt:lpstr>Nog even een laatste controle:</vt:lpstr>
      <vt:lpstr>Praktijk opdracht:  start je eigen winkel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Winkel formules</dc:title>
  <dc:creator>Edgar Voortman</dc:creator>
  <cp:lastModifiedBy>Edgar Voortman</cp:lastModifiedBy>
  <cp:revision>161</cp:revision>
  <dcterms:created xsi:type="dcterms:W3CDTF">2021-09-16T19:00:47Z</dcterms:created>
  <dcterms:modified xsi:type="dcterms:W3CDTF">2021-12-02T22:20:25Z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0x010100D7465A10D4257F4183CEB6CA74DFE1E4</vt:lpwstr>
  </property>
</Properties>
</file>